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14"/>
  </p:notesMasterIdLst>
  <p:sldIdLst>
    <p:sldId id="257" r:id="rId2"/>
    <p:sldId id="523" r:id="rId3"/>
    <p:sldId id="524" r:id="rId4"/>
    <p:sldId id="525" r:id="rId5"/>
    <p:sldId id="263" r:id="rId6"/>
    <p:sldId id="526" r:id="rId7"/>
    <p:sldId id="532" r:id="rId8"/>
    <p:sldId id="533" r:id="rId9"/>
    <p:sldId id="534" r:id="rId10"/>
    <p:sldId id="535" r:id="rId11"/>
    <p:sldId id="537" r:id="rId12"/>
    <p:sldId id="536" r:id="rId1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000000"/>
    <a:srgbClr val="FFFFCC"/>
    <a:srgbClr val="CCECFF"/>
    <a:srgbClr val="FFCCF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0" autoAdjust="0"/>
  </p:normalViewPr>
  <p:slideViewPr>
    <p:cSldViewPr>
      <p:cViewPr varScale="1">
        <p:scale>
          <a:sx n="115" d="100"/>
          <a:sy n="115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2178F9-782F-47F9-98AC-5253ECBEF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47CA-DC95-400E-B397-6CE2A81328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2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7A5B-83FA-46C4-9564-8C62C90CE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72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D4CF1-8660-40DA-B28E-4F4C4347C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69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C14D-B556-4630-9157-4B4B56937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3431-DC29-4940-A9CB-034F7DB8A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48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10D3-AB6A-4954-912A-E1E30E042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297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380E-1096-4752-8332-A3C066AA1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5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DA60C-EE66-49FA-8292-2E8D6E5CF4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8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68DAC-4750-4E46-9A55-DD891C0FC7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90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0B80E-C126-479E-884C-72C917BB6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67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AA226-C9E5-4E59-8E9A-3CCF8C216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8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ECA0-23DF-4E58-9CF0-AA2058A82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584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17056E-93DF-4B6A-A906-FA854131F0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0159178-4A1E-45E7-BD59-60DC4D77DDC9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00" name="Rectangle 55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1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2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3" name="Rectangle 560"/>
          <p:cNvSpPr>
            <a:spLocks noChangeArrowheads="1"/>
          </p:cNvSpPr>
          <p:nvPr/>
        </p:nvSpPr>
        <p:spPr bwMode="auto">
          <a:xfrm>
            <a:off x="2286000" y="3048000"/>
            <a:ext cx="602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4" name="Rectangle 561"/>
          <p:cNvSpPr>
            <a:spLocks noChangeArrowheads="1"/>
          </p:cNvSpPr>
          <p:nvPr/>
        </p:nvSpPr>
        <p:spPr bwMode="auto">
          <a:xfrm>
            <a:off x="1600200" y="1905000"/>
            <a:ext cx="609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5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6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84" name="Text Box 564"/>
          <p:cNvSpPr txBox="1">
            <a:spLocks noChangeArrowheads="1"/>
          </p:cNvSpPr>
          <p:nvPr/>
        </p:nvSpPr>
        <p:spPr bwMode="auto">
          <a:xfrm>
            <a:off x="0" y="115888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Камчатский учебно-методический центр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по гражданской обороне, чрезвычайным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 ситуациям и пожарной безопасности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639" name="Text Box 567"/>
          <p:cNvSpPr txBox="1">
            <a:spLocks noChangeArrowheads="1"/>
          </p:cNvSpPr>
          <p:nvPr/>
        </p:nvSpPr>
        <p:spPr bwMode="auto">
          <a:xfrm>
            <a:off x="2177196" y="2833743"/>
            <a:ext cx="6731000" cy="2554545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ДОКЛАД</a:t>
            </a:r>
          </a:p>
          <a:p>
            <a:pPr algn="ctr" eaLnBrk="1" hangingPunct="1">
              <a:defRPr/>
            </a:pPr>
            <a:r>
              <a:rPr lang="ru-RU" altLang="ru-RU" sz="26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Камчатского УМЦ ГОЧС и ПБ </a:t>
            </a:r>
          </a:p>
          <a:p>
            <a:pPr algn="ctr" eaLnBrk="1" hangingPunct="1">
              <a:defRPr/>
            </a:pPr>
            <a:r>
              <a:rPr lang="ru-RU" altLang="ru-RU" sz="26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итогах деятельности камчатского учебно-методического центра ГОЧС и ПБ за 2019 г."</a:t>
            </a:r>
          </a:p>
          <a:p>
            <a:pPr algn="ctr" eaLnBrk="1" hangingPunct="1">
              <a:defRPr/>
            </a:pPr>
            <a:endParaRPr lang="ru-RU" alt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111" name="Object 569"/>
          <p:cNvGraphicFramePr>
            <a:graphicFrameLocks noChangeAspect="1"/>
          </p:cNvGraphicFramePr>
          <p:nvPr/>
        </p:nvGraphicFramePr>
        <p:xfrm>
          <a:off x="193675" y="1355725"/>
          <a:ext cx="2474913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orelDRAW" r:id="rId3" imgW="2474578" imgH="5538600" progId="CorelDraw.Graphic.8">
                  <p:embed/>
                </p:oleObj>
              </mc:Choice>
              <mc:Fallback>
                <p:oleObj name="CorelDRAW" r:id="rId3" imgW="2474578" imgH="5538600" progId="CorelDraw.Graphic.8">
                  <p:embed/>
                  <p:pic>
                    <p:nvPicPr>
                      <p:cNvPr id="0" name="Object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355725"/>
                        <a:ext cx="2474913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i-main-pic" descr="Картинка 39 из 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14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2" descr="F:\Эмблема УМЦ\Логотип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684821" y="23663"/>
            <a:ext cx="1403648" cy="1317775"/>
          </a:xfrm>
          <a:prstGeom prst="ellipse">
            <a:avLst/>
          </a:prstGeom>
          <a:ln>
            <a:noFill/>
          </a:ln>
          <a:effectLst/>
          <a:ex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88" y="-99392"/>
            <a:ext cx="8208084" cy="1224136"/>
          </a:xfrm>
        </p:spPr>
        <p:txBody>
          <a:bodyPr lIns="92075" tIns="46038" rIns="92075" bIns="46038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101" y="885947"/>
            <a:ext cx="8184371" cy="7386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заявкам руководителей учреждений (организаций) Камчатским УМЦ ГОЧС и ПБ проведены выездные занятия по ГО и ЧС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7684" y="1878276"/>
            <a:ext cx="364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Приняли участие 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344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человека.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392486"/>
            <a:ext cx="6336704" cy="41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работники СШ №1 для детей с ОВЗ по теме: «Противодействие терроризму», «ЧС природного характера»,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работники д/с №8 г. Петропавловска-Камчатского по теме: «Действия персонала учреждения при землетрясении»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персонал и студенты КГАУ «Камчатский медицинский колледж», по теме: «Действия персонала учреждения при различных ЧС»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76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работники КГКУ «Камчатский центр по выплате государственных и социальных пособий» по теме: «Действия персонала учреждения при различных ЧС»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</a:t>
            </a:r>
            <a:endParaRPr lang="ru-RU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работники МАДОУ «Детский сад №8» по теме: «Действия персонала учреждения при пожаре»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 по теме: «Действия персонала организации при теракте»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</a:t>
            </a:r>
            <a:endParaRPr lang="ru-RU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88" y="-99392"/>
            <a:ext cx="8208084" cy="1224136"/>
          </a:xfrm>
        </p:spPr>
        <p:txBody>
          <a:bodyPr lIns="92075" tIns="46038" rIns="92075" bIns="46038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семинары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101" y="885947"/>
            <a:ext cx="8184371" cy="4616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«Оказание первой помощи пострадавшим»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61002" y="1484784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Приняли участие </a:t>
            </a:r>
            <a:r>
              <a:rPr lang="ru-RU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419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человек.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204864"/>
            <a:ext cx="6336704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СШ №1 для обучающихся с ОВЗ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ФГКУ "1477 Военно-Морской Клинический Госпиталь" Министерства Обороны Российской Федерации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  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Управления федерального агентства по рыболовству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  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УФС Государственной регистрации, кадастра и картографии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КГКУ «Центр выплат»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93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КГКУ «Информационно-технологический центр Камчатского края»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чел.);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Отделение по Камчатскому краю Дальневосточного ГУ Центрального банка РФ (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191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чел.)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D0159178-4A1E-45E7-BD59-60DC4D77DDC9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12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00" name="Rectangle 557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1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2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3" name="Rectangle 560"/>
          <p:cNvSpPr>
            <a:spLocks noChangeArrowheads="1"/>
          </p:cNvSpPr>
          <p:nvPr/>
        </p:nvSpPr>
        <p:spPr bwMode="auto">
          <a:xfrm>
            <a:off x="2286000" y="3048000"/>
            <a:ext cx="602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4" name="Rectangle 561"/>
          <p:cNvSpPr>
            <a:spLocks noChangeArrowheads="1"/>
          </p:cNvSpPr>
          <p:nvPr/>
        </p:nvSpPr>
        <p:spPr bwMode="auto">
          <a:xfrm>
            <a:off x="1600200" y="1905000"/>
            <a:ext cx="609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5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6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084" name="Text Box 564"/>
          <p:cNvSpPr txBox="1">
            <a:spLocks noChangeArrowheads="1"/>
          </p:cNvSpPr>
          <p:nvPr/>
        </p:nvSpPr>
        <p:spPr bwMode="auto">
          <a:xfrm>
            <a:off x="0" y="115888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Камчатский учебно-методический центр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по гражданской обороне, чрезвычайным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 ситуациям и пожарной безопасности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639" name="Text Box 567"/>
          <p:cNvSpPr txBox="1">
            <a:spLocks noChangeArrowheads="1"/>
          </p:cNvSpPr>
          <p:nvPr/>
        </p:nvSpPr>
        <p:spPr bwMode="auto">
          <a:xfrm>
            <a:off x="2195736" y="4862047"/>
            <a:ext cx="6731000" cy="52322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Доклад закончил</a:t>
            </a:r>
            <a:endParaRPr lang="ru-RU" altLang="ru-RU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4111" name="Object 569"/>
          <p:cNvGraphicFramePr>
            <a:graphicFrameLocks noChangeAspect="1"/>
          </p:cNvGraphicFramePr>
          <p:nvPr/>
        </p:nvGraphicFramePr>
        <p:xfrm>
          <a:off x="193675" y="1355725"/>
          <a:ext cx="2474913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orelDRAW" r:id="rId3" imgW="2474578" imgH="5538600" progId="CorelDraw.Graphic.8">
                  <p:embed/>
                </p:oleObj>
              </mc:Choice>
              <mc:Fallback>
                <p:oleObj name="CorelDRAW" r:id="rId3" imgW="2474578" imgH="5538600" progId="CorelDraw.Graphic.8">
                  <p:embed/>
                  <p:pic>
                    <p:nvPicPr>
                      <p:cNvPr id="4111" name="Object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355725"/>
                        <a:ext cx="2474913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i-main-pic" descr="Картинка 39 из 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14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Picture 2" descr="F:\Эмблема УМЦ\Логотип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684821" y="23663"/>
            <a:ext cx="1403648" cy="1317775"/>
          </a:xfrm>
          <a:prstGeom prst="ellipse">
            <a:avLst/>
          </a:prstGeom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3045300" y="1822962"/>
            <a:ext cx="4572000" cy="2622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определенные Камчатскому УМЦ ГОЧС и ПБ на 2019 учебный год по подготовке должностных лиц РСЧС и различных групп населения в области защиты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 в Камчатском крае выполнены в полном объёме. 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94048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4E1515C4-CC7B-4856-8F2B-ABCEF735E969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2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127" name="Rectangle 560"/>
          <p:cNvSpPr>
            <a:spLocks noChangeArrowheads="1"/>
          </p:cNvSpPr>
          <p:nvPr/>
        </p:nvSpPr>
        <p:spPr bwMode="auto">
          <a:xfrm>
            <a:off x="2286000" y="3048000"/>
            <a:ext cx="602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8" name="Rectangle 561"/>
          <p:cNvSpPr>
            <a:spLocks noChangeArrowheads="1"/>
          </p:cNvSpPr>
          <p:nvPr/>
        </p:nvSpPr>
        <p:spPr bwMode="auto">
          <a:xfrm>
            <a:off x="1600200" y="1905000"/>
            <a:ext cx="609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9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0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744937" y="1175322"/>
            <a:ext cx="7847216" cy="31085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квалификации руководящего состава, на который возложена ответственность за организацию и выполнение всего комплекса мероприятий гражданской обороны и задач по предупреждению чрезвычайных ситуаций и ликвидации их последствий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328807"/>
            <a:ext cx="738766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Камчатского УМЦ ГОЧС и ПБ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7" y="4628860"/>
            <a:ext cx="2458229" cy="18436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99" y="4635040"/>
            <a:ext cx="2412454" cy="18093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45" y="4616215"/>
            <a:ext cx="2412455" cy="18093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39" y="4616215"/>
            <a:ext cx="2290977" cy="1718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F688649-9CF3-470B-B8C1-6FEDE635AC41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9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Rectangle 560"/>
          <p:cNvSpPr>
            <a:spLocks noChangeArrowheads="1"/>
          </p:cNvSpPr>
          <p:nvPr/>
        </p:nvSpPr>
        <p:spPr bwMode="auto">
          <a:xfrm>
            <a:off x="2286000" y="3048000"/>
            <a:ext cx="602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2" name="Rectangle 561"/>
          <p:cNvSpPr>
            <a:spLocks noChangeArrowheads="1"/>
          </p:cNvSpPr>
          <p:nvPr/>
        </p:nvSpPr>
        <p:spPr bwMode="auto">
          <a:xfrm>
            <a:off x="1600200" y="1905000"/>
            <a:ext cx="609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3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4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726179" y="1125706"/>
            <a:ext cx="7847216" cy="310854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Камчатским УМЦ ГОЧС и ПБ</a:t>
            </a:r>
          </a:p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плана комплектования проведено обучение должностных лиц и специалистов ГО и РСЧС Камчатского края в количестве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1127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(по государственному заданию –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1005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человек), что составляет </a:t>
            </a:r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112%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установленного государственным заданием количества обучаемых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5991" y="82810"/>
            <a:ext cx="653839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учебной деятельности</a:t>
            </a:r>
            <a:endParaRPr lang="ru-RU" sz="32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6" y="4508052"/>
            <a:ext cx="1581821" cy="2109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14" y="4502726"/>
            <a:ext cx="1585855" cy="2114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79" y="4502726"/>
            <a:ext cx="1585816" cy="2114421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BF7B95B1-4F63-49F7-8157-CD5E375D8AE1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173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4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5" name="Rectangle 560"/>
          <p:cNvSpPr>
            <a:spLocks noChangeArrowheads="1"/>
          </p:cNvSpPr>
          <p:nvPr/>
        </p:nvSpPr>
        <p:spPr bwMode="auto">
          <a:xfrm>
            <a:off x="2286000" y="3048000"/>
            <a:ext cx="602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6" name="Rectangle 561"/>
          <p:cNvSpPr>
            <a:spLocks noChangeArrowheads="1"/>
          </p:cNvSpPr>
          <p:nvPr/>
        </p:nvSpPr>
        <p:spPr bwMode="auto">
          <a:xfrm>
            <a:off x="1600200" y="1905000"/>
            <a:ext cx="609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7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8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652832" y="1083241"/>
            <a:ext cx="7847216" cy="15696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Государственного задания Законом Камчатского края от 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19.11.2018 № 350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предусмотрены ассигнования в сумме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19 208 350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392" y="89595"/>
            <a:ext cx="7847215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учебной и 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</a:t>
            </a:r>
            <a:endParaRPr lang="ru-RU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79086"/>
            <a:ext cx="8568952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и иные социальные выплаты –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15 723 755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овершенствование учебно-материальной базы – </a:t>
            </a:r>
            <a:r>
              <a:rPr lang="ru-RU" sz="2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3 482 595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 мультимедийной аппаратуры –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88 700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наглядные пособия –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94 600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 манекены –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65 800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учебная литература –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3325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памятки и методические пособия 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157 000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рублей,  система видеонаблюдения -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65 500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 средств от приносящий доход деятельности был произведен косметический ремонт помещений Камчатского УМЦ ГОЧС и ПБ на сумму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250000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установлена система видеонаблюдения – </a:t>
            </a: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65500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приобретены манекены для наглядного представления образцов формы 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65800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изготовлены памятки и пособие ПТМ –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156000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176" y="-243408"/>
            <a:ext cx="7702624" cy="1115144"/>
          </a:xfrm>
        </p:spPr>
        <p:txBody>
          <a:bodyPr lIns="92075" tIns="46038" rIns="92075" bIns="46038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80920" cy="1656184"/>
          </a:xfrm>
        </p:spPr>
        <p:txBody>
          <a:bodyPr lIns="92075" tIns="46038" rIns="92075" bIns="46038"/>
          <a:lstStyle/>
          <a:p>
            <a:pPr marL="457200" lvl="1" indent="0" algn="ctr" eaLnBrk="1" hangingPunct="1">
              <a:lnSpc>
                <a:spcPct val="80000"/>
              </a:lnSpc>
              <a:spcBef>
                <a:spcPct val="60000"/>
              </a:spcBef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Обучено: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buFontTx/>
              <a:buChar char="-"/>
              <a:defRPr/>
            </a:pP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ГО и председатель КЧС и ОПБ объекта и МО – 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человек;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buFontTx/>
              <a:buChar char="-"/>
              <a:defRPr/>
            </a:pP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Пожарно-технический минимум – 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человек;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60000"/>
              </a:spcBef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 финансовые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– </a:t>
            </a:r>
            <a:r>
              <a:rPr lang="ru-RU" sz="18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marL="457200" lvl="1" indent="0" eaLnBrk="1" hangingPunct="1">
              <a:lnSpc>
                <a:spcPct val="80000"/>
              </a:lnSpc>
              <a:spcBef>
                <a:spcPct val="60000"/>
              </a:spcBef>
              <a:buNone/>
              <a:defRPr/>
            </a:pPr>
            <a:endParaRPr lang="ru-RU" sz="180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07297"/>
            <a:ext cx="7847216" cy="156966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Внедрено обучение по программе «Пожарно-технический минимум». Разработана программа обучения операторского персонала системы вызовов ЭОС по номеру «112». Начало обучения – февраль 2020 года.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68" y="3429000"/>
            <a:ext cx="5760639" cy="324036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88" y="-99392"/>
            <a:ext cx="8208084" cy="1224136"/>
          </a:xfrm>
        </p:spPr>
        <p:txBody>
          <a:bodyPr lIns="92075" tIns="46038" rIns="92075" bIns="46038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информационно-образовательный комплекс Камчатского края (ЭИОК)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5064" y="1484784"/>
            <a:ext cx="4680520" cy="44935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массового обучение различных возрастных групп населения Камчатского края в области гражданской обороны, защиты от чрезвычайных ситуаций природного и техногенного характера, пожарной безопасности и безопасности людей на водных объектах продолжает использоваться «Электронно-информационный образовательный комплекс» (далее-ЭИОК). </a:t>
            </a:r>
            <a:endParaRPr lang="ru-RU" sz="22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defRPr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2019 году на данном сайте зарегистрировано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1368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посетителей.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3312367" cy="246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50086"/>
            <a:ext cx="3321494" cy="253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36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F688649-9CF3-470B-B8C1-6FEDE635AC41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9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Rectangle 560"/>
          <p:cNvSpPr>
            <a:spLocks noChangeArrowheads="1"/>
          </p:cNvSpPr>
          <p:nvPr/>
        </p:nvSpPr>
        <p:spPr bwMode="auto">
          <a:xfrm>
            <a:off x="467303" y="1104900"/>
            <a:ext cx="8640960" cy="165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экстренные оперативные службы (01,02,03) – </a:t>
            </a:r>
            <a:r>
              <a:rPr lang="ru-RU" altLang="ru-RU" sz="1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диспетчера ЕДДС интегрированные в «112» – </a:t>
            </a:r>
            <a:r>
              <a:rPr lang="ru-RU" altLang="ru-RU" sz="1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операторский персонал центра обработки вызовов (ЦОВ) – </a:t>
            </a:r>
            <a:r>
              <a:rPr lang="ru-RU" altLang="ru-RU" sz="1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человека;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Операторский состав системы «112» службы «Антитеррор» – </a:t>
            </a:r>
            <a:r>
              <a:rPr lang="ru-RU" altLang="ru-RU" sz="1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altLang="ru-RU" sz="1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</a:t>
            </a:r>
            <a:endParaRPr lang="ru-RU" altLang="ru-RU" sz="1800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4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" name="TextBox 1"/>
          <p:cNvSpPr txBox="1"/>
          <p:nvPr/>
        </p:nvSpPr>
        <p:spPr>
          <a:xfrm>
            <a:off x="908946" y="82810"/>
            <a:ext cx="753251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операторского персонала экстренных 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 служб (ЭОС) по единому номеру «112»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192756"/>
            <a:ext cx="3306005" cy="2479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1" y="3192756"/>
            <a:ext cx="3306004" cy="247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5638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fld id="{7F688649-9CF3-470B-B8C1-6FEDE635AC41}" type="slidenum">
              <a:rPr lang="ru-RU" altLang="ru-RU" smtClean="0">
                <a:latin typeface="Arial" panose="020B0604020202020204" pitchFamily="34" charset="0"/>
              </a:rPr>
              <a:pPr eaLnBrk="1" hangingPunct="1">
                <a:defRPr/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9" name="Rectangle 558"/>
          <p:cNvSpPr>
            <a:spLocks noChangeArrowheads="1"/>
          </p:cNvSpPr>
          <p:nvPr/>
        </p:nvSpPr>
        <p:spPr bwMode="auto">
          <a:xfrm>
            <a:off x="25400" y="98425"/>
            <a:ext cx="9299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559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3" name="Rectangle 562"/>
          <p:cNvSpPr>
            <a:spLocks noChangeArrowheads="1"/>
          </p:cNvSpPr>
          <p:nvPr/>
        </p:nvSpPr>
        <p:spPr bwMode="auto">
          <a:xfrm>
            <a:off x="3454400" y="51308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4" name="Rectangle 563"/>
          <p:cNvSpPr>
            <a:spLocks noChangeArrowheads="1"/>
          </p:cNvSpPr>
          <p:nvPr/>
        </p:nvSpPr>
        <p:spPr bwMode="auto">
          <a:xfrm>
            <a:off x="3578225" y="5562600"/>
            <a:ext cx="55657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" name="TextBox 2"/>
          <p:cNvSpPr txBox="1"/>
          <p:nvPr/>
        </p:nvSpPr>
        <p:spPr>
          <a:xfrm>
            <a:off x="479814" y="594873"/>
            <a:ext cx="8184371" cy="12003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Камчатского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УМЦ ГОЧС и ПБ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разработано 4500 памяток по безопасности населения в различных ситуациях на общую сумму </a:t>
            </a: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157 000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365" y="82810"/>
            <a:ext cx="310168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продукция</a:t>
            </a:r>
            <a:endParaRPr lang="ru-RU" sz="2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5" y="1924281"/>
            <a:ext cx="2459920" cy="175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3" y="2968780"/>
            <a:ext cx="2459920" cy="175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2" y="3996892"/>
            <a:ext cx="2459920" cy="175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33" y="1922335"/>
            <a:ext cx="2490774" cy="177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3" y="3360393"/>
            <a:ext cx="2468341" cy="174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2" y="4412650"/>
            <a:ext cx="2468221" cy="174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11" y="1979435"/>
            <a:ext cx="2339752" cy="16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32" y="1911948"/>
            <a:ext cx="2628443" cy="185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43" y="2709125"/>
            <a:ext cx="2467472" cy="174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28" y="4385331"/>
            <a:ext cx="2433013" cy="172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12" y="3560146"/>
            <a:ext cx="2411760" cy="170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85" y="3354731"/>
            <a:ext cx="1736063" cy="254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61" y="4305956"/>
            <a:ext cx="2414812" cy="170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7226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88" y="-99392"/>
            <a:ext cx="8208084" cy="1224136"/>
          </a:xfrm>
        </p:spPr>
        <p:txBody>
          <a:bodyPr lIns="92075" tIns="46038" rIns="92075" bIns="46038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тематических стендов и знаков безопасности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8184371" cy="8309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безопасности по ГОЧС – 10 шт.</a:t>
            </a:r>
          </a:p>
          <a:p>
            <a:pPr>
              <a:defRPr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 по тематике ГОЧС и ПБ – 61 шт.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37137"/>
            <a:ext cx="3082249" cy="2311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21" y="4311575"/>
            <a:ext cx="3082249" cy="23116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23" y="2093065"/>
            <a:ext cx="3082249" cy="231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2470"/>
            <a:ext cx="3082249" cy="2311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0" y="1906711"/>
            <a:ext cx="3082249" cy="23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8238</TotalTime>
  <Words>830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Океан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Дистанционное обучение</vt:lpstr>
      <vt:lpstr>Электронный информационно-образовательный комплекс Камчатского края (ЭИОК)</vt:lpstr>
      <vt:lpstr>Презентация PowerPoint</vt:lpstr>
      <vt:lpstr>Презентация PowerPoint</vt:lpstr>
      <vt:lpstr>Изготовление тематических стендов и знаков безопасности</vt:lpstr>
      <vt:lpstr>Выездные семинары</vt:lpstr>
      <vt:lpstr>Выездные семинары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ЗавУч</cp:lastModifiedBy>
  <cp:revision>295</cp:revision>
  <cp:lastPrinted>2018-01-28T21:06:28Z</cp:lastPrinted>
  <dcterms:created xsi:type="dcterms:W3CDTF">2010-05-05T23:00:27Z</dcterms:created>
  <dcterms:modified xsi:type="dcterms:W3CDTF">2020-01-21T03:38:02Z</dcterms:modified>
</cp:coreProperties>
</file>