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70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6858000" cy="5143500"/>
  <p:notesSz cx="6858000" cy="91440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Roboto Condensed Light" panose="020B060402020202020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4B9"/>
    <a:srgbClr val="C7D3E6"/>
    <a:srgbClr val="3F5378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tx1"/>
                </a:solidFill>
              </a:rPr>
              <a:t>2018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F2-47CA-985E-6FC0E75559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F2-47CA-985E-6FC0E75559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F2-47CA-985E-6FC0E75559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DF2-47CA-985E-6FC0E7555936}"/>
              </c:ext>
            </c:extLst>
          </c:dPt>
          <c:dLbls>
            <c:dLbl>
              <c:idx val="0"/>
              <c:layout>
                <c:manualLayout>
                  <c:x val="-0.25102061725195718"/>
                  <c:y val="-9.80748364326388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34 823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F2-47CA-985E-6FC0E75559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099602842179486"/>
                  <c:y val="-0.215435376200672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  <a:r>
                      <a:rPr lang="en-US" baseline="0"/>
                      <a:t> 839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F2-47CA-985E-6FC0E75559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825841173031839"/>
                  <c:y val="3.59418090269083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1 865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F2-47CA-985E-6FC0E75559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40498647011674"/>
                  <c:y val="0.114511631551424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7 186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F2-47CA-985E-6FC0E75559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6.2</c:v>
                </c:pt>
                <c:pt idx="1">
                  <c:v>2.2000000000000002</c:v>
                </c:pt>
                <c:pt idx="2">
                  <c:v>1.6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F2-47CA-985E-6FC0E755593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chemeClr val="tx1"/>
                </a:solidFill>
              </a:rPr>
              <a:t>2019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86494279013297E-2"/>
          <c:y val="0.21511880624942625"/>
          <c:w val="0.90791314172411386"/>
          <c:h val="0.72100033072179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F4-49EF-9E49-83BE7148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F4-49EF-9E49-83BE7148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F4-49EF-9E49-83BE7148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F4-49EF-9E49-83BE7148B15F}"/>
              </c:ext>
            </c:extLst>
          </c:dPt>
          <c:dLbls>
            <c:dLbl>
              <c:idx val="0"/>
              <c:layout>
                <c:manualLayout>
                  <c:x val="-0.20159529723918088"/>
                  <c:y val="-0.1528279064678674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39 958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F4-49EF-9E49-83BE7148B1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39903602132038"/>
                  <c:y val="-0.155088819130390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28 609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F4-49EF-9E49-83BE7148B1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805236864090862"/>
                  <c:y val="6.8900626667720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855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F4-49EF-9E49-83BE7148B1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321377202800711E-2"/>
                  <c:y val="0.10683822842103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944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F4-49EF-9E49-83BE7148B1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F4-49EF-9E49-83BE7148B1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12332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7D-4ED8-999B-A999A371EC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11872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7D-4ED8-999B-A999A371E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526704"/>
        <c:axId val="193528384"/>
      </c:barChart>
      <c:catAx>
        <c:axId val="193526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3528384"/>
        <c:crosses val="autoZero"/>
        <c:auto val="1"/>
        <c:lblAlgn val="ctr"/>
        <c:lblOffset val="100"/>
        <c:noMultiLvlLbl val="0"/>
      </c:catAx>
      <c:valAx>
        <c:axId val="193528384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2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F4F01-A8F3-4AA1-86A7-C17AAA3629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6C8C4-0784-48A1-B353-4B94BAAD95BD}">
      <dgm:prSet phldrT="[Текст]" phldr="1"/>
      <dgm:spPr/>
      <dgm:t>
        <a:bodyPr/>
        <a:lstStyle/>
        <a:p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8528EBEB-6ABE-42EB-8747-78E21AD9E5FD}" type="parTrans" cxnId="{A4CF699C-0C88-4F7B-9F69-9BA2AE80C5D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49D3F2DE-4C30-4CEF-B1E6-D2820F401ED7}" type="sibTrans" cxnId="{A4CF699C-0C88-4F7B-9F69-9BA2AE80C5D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A3D1017B-9E85-49CA-837E-6983E5D919CA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Указ Президента Российской Федерации от 28.12.2010 № 1632 «О совершенствовании системы обеспечения вызова экстренных оперативных служб на территории Российской Федерации» </a:t>
          </a:r>
        </a:p>
      </dgm:t>
    </dgm:pt>
    <dgm:pt modelId="{76587AE1-3998-444D-A828-8354C99A177D}" type="parTrans" cxnId="{ACF511BD-1159-4CD1-A97F-1DAF0634213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12BA5305-8ABA-4301-ACB4-425E2DFFA2C9}" type="sibTrans" cxnId="{ACF511BD-1159-4CD1-A97F-1DAF0634213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5867D66A-D48B-4BE5-A7CC-7F5470132DBF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Постановление Правительства Российской Федерации от 21.11.2011 № 958 «О системе обеспечения вызова экстренных оперативных служб по единому номеру "112"»</a:t>
          </a:r>
        </a:p>
      </dgm:t>
    </dgm:pt>
    <dgm:pt modelId="{C486F5A8-6BE4-44D7-9C6A-9BF09771085F}" type="parTrans" cxnId="{3806E6BF-4428-4289-9488-4E1325DC924B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172B051B-5662-4053-94DA-7332350E7496}" type="sibTrans" cxnId="{3806E6BF-4428-4289-9488-4E1325DC924B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CEECF592-AF4F-4D43-A388-63BEF1B79141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Государственная программа Камчатского края «Безопасная Камчатка» подпрограмма 3 мероприятие 3.6 «Развитие системы обеспечения вызова экстренных оперативных служб по единому номеру «112» и других средств приема сообщений от населения в Камчатском крае»</a:t>
          </a:r>
        </a:p>
      </dgm:t>
    </dgm:pt>
    <dgm:pt modelId="{4ACBAD38-FFAE-46C9-AFDD-94B5EF334A1B}" type="parTrans" cxnId="{D298BB80-F541-47AC-8299-B689A72070DD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2CC91F2E-F217-46B8-B132-22EFB444A63F}" type="sibTrans" cxnId="{D298BB80-F541-47AC-8299-B689A72070DD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33B497E9-14B9-4F6C-AEC1-0442967A59F7}" type="pres">
      <dgm:prSet presAssocID="{A78F4F01-A8F3-4AA1-86A7-C17AAA3629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A74881-86D7-4622-A28D-61CB78DD9E53}" type="pres">
      <dgm:prSet presAssocID="{2246C8C4-0784-48A1-B353-4B94BAAD95BD}" presName="thickLine" presStyleLbl="alignNode1" presStyleIdx="0" presStyleCnt="1"/>
      <dgm:spPr/>
    </dgm:pt>
    <dgm:pt modelId="{D369447F-7D74-4365-8FBD-86CF9844E2B9}" type="pres">
      <dgm:prSet presAssocID="{2246C8C4-0784-48A1-B353-4B94BAAD95BD}" presName="horz1" presStyleCnt="0"/>
      <dgm:spPr/>
    </dgm:pt>
    <dgm:pt modelId="{D9CABA93-4940-49AE-BE61-A60F78AF4D56}" type="pres">
      <dgm:prSet presAssocID="{2246C8C4-0784-48A1-B353-4B94BAAD95BD}" presName="tx1" presStyleLbl="revTx" presStyleIdx="0" presStyleCnt="4" custFlipHor="1" custScaleX="5000"/>
      <dgm:spPr/>
      <dgm:t>
        <a:bodyPr/>
        <a:lstStyle/>
        <a:p>
          <a:endParaRPr lang="ru-RU"/>
        </a:p>
      </dgm:t>
    </dgm:pt>
    <dgm:pt modelId="{23C2E77A-6C1E-4600-BBF4-E8E958C09703}" type="pres">
      <dgm:prSet presAssocID="{2246C8C4-0784-48A1-B353-4B94BAAD95BD}" presName="vert1" presStyleCnt="0"/>
      <dgm:spPr/>
    </dgm:pt>
    <dgm:pt modelId="{3DE20DBC-2D57-4703-A6F6-6AF29A42A717}" type="pres">
      <dgm:prSet presAssocID="{A3D1017B-9E85-49CA-837E-6983E5D919CA}" presName="vertSpace2a" presStyleCnt="0"/>
      <dgm:spPr/>
    </dgm:pt>
    <dgm:pt modelId="{6137C927-A285-42AF-8434-B4705A82121A}" type="pres">
      <dgm:prSet presAssocID="{A3D1017B-9E85-49CA-837E-6983E5D919CA}" presName="horz2" presStyleCnt="0"/>
      <dgm:spPr/>
    </dgm:pt>
    <dgm:pt modelId="{A45CE165-26AD-4BB4-93E0-96343A5FF222}" type="pres">
      <dgm:prSet presAssocID="{A3D1017B-9E85-49CA-837E-6983E5D919CA}" presName="horzSpace2" presStyleCnt="0"/>
      <dgm:spPr/>
    </dgm:pt>
    <dgm:pt modelId="{62D40960-4BE1-43BF-B145-A0290FFCBF35}" type="pres">
      <dgm:prSet presAssocID="{A3D1017B-9E85-49CA-837E-6983E5D919CA}" presName="tx2" presStyleLbl="revTx" presStyleIdx="1" presStyleCnt="4" custScaleX="132230"/>
      <dgm:spPr/>
      <dgm:t>
        <a:bodyPr/>
        <a:lstStyle/>
        <a:p>
          <a:endParaRPr lang="ru-RU"/>
        </a:p>
      </dgm:t>
    </dgm:pt>
    <dgm:pt modelId="{58D157AA-1C95-4F23-B3D9-402A06248A6D}" type="pres">
      <dgm:prSet presAssocID="{A3D1017B-9E85-49CA-837E-6983E5D919CA}" presName="vert2" presStyleCnt="0"/>
      <dgm:spPr/>
    </dgm:pt>
    <dgm:pt modelId="{B176B583-FCD2-4AD2-922F-14F67A73C5F9}" type="pres">
      <dgm:prSet presAssocID="{A3D1017B-9E85-49CA-837E-6983E5D919CA}" presName="thinLine2b" presStyleLbl="callout" presStyleIdx="0" presStyleCnt="3"/>
      <dgm:spPr/>
    </dgm:pt>
    <dgm:pt modelId="{D8393530-8B40-4458-A1AB-177828DD6437}" type="pres">
      <dgm:prSet presAssocID="{A3D1017B-9E85-49CA-837E-6983E5D919CA}" presName="vertSpace2b" presStyleCnt="0"/>
      <dgm:spPr/>
    </dgm:pt>
    <dgm:pt modelId="{12EFF7EE-01B6-4BDA-8C2D-A67EFB638220}" type="pres">
      <dgm:prSet presAssocID="{5867D66A-D48B-4BE5-A7CC-7F5470132DBF}" presName="horz2" presStyleCnt="0"/>
      <dgm:spPr/>
    </dgm:pt>
    <dgm:pt modelId="{6720B536-A9AB-40EA-8046-8DBA5F97FD95}" type="pres">
      <dgm:prSet presAssocID="{5867D66A-D48B-4BE5-A7CC-7F5470132DBF}" presName="horzSpace2" presStyleCnt="0"/>
      <dgm:spPr/>
    </dgm:pt>
    <dgm:pt modelId="{C9D138A8-DCDE-43F2-B8E6-F85307149F15}" type="pres">
      <dgm:prSet presAssocID="{5867D66A-D48B-4BE5-A7CC-7F5470132DBF}" presName="tx2" presStyleLbl="revTx" presStyleIdx="2" presStyleCnt="4" custScaleX="123659"/>
      <dgm:spPr/>
      <dgm:t>
        <a:bodyPr/>
        <a:lstStyle/>
        <a:p>
          <a:endParaRPr lang="ru-RU"/>
        </a:p>
      </dgm:t>
    </dgm:pt>
    <dgm:pt modelId="{029E31C5-E95A-4354-833D-CAA2A71769A3}" type="pres">
      <dgm:prSet presAssocID="{5867D66A-D48B-4BE5-A7CC-7F5470132DBF}" presName="vert2" presStyleCnt="0"/>
      <dgm:spPr/>
    </dgm:pt>
    <dgm:pt modelId="{D7F84C24-D062-491E-8136-AD48234EF326}" type="pres">
      <dgm:prSet presAssocID="{5867D66A-D48B-4BE5-A7CC-7F5470132DBF}" presName="thinLine2b" presStyleLbl="callout" presStyleIdx="1" presStyleCnt="3"/>
      <dgm:spPr/>
    </dgm:pt>
    <dgm:pt modelId="{8F62BD40-42A2-4791-B3CE-F72E0F4CCEC4}" type="pres">
      <dgm:prSet presAssocID="{5867D66A-D48B-4BE5-A7CC-7F5470132DBF}" presName="vertSpace2b" presStyleCnt="0"/>
      <dgm:spPr/>
    </dgm:pt>
    <dgm:pt modelId="{6C0E0F10-8A15-442F-854C-D34B83DDB102}" type="pres">
      <dgm:prSet presAssocID="{CEECF592-AF4F-4D43-A388-63BEF1B79141}" presName="horz2" presStyleCnt="0"/>
      <dgm:spPr/>
    </dgm:pt>
    <dgm:pt modelId="{D8A73380-1AE5-4EF2-B489-121879516F70}" type="pres">
      <dgm:prSet presAssocID="{CEECF592-AF4F-4D43-A388-63BEF1B79141}" presName="horzSpace2" presStyleCnt="0"/>
      <dgm:spPr/>
    </dgm:pt>
    <dgm:pt modelId="{2259DD18-D257-4F39-885A-C7E43A0A6AED}" type="pres">
      <dgm:prSet presAssocID="{CEECF592-AF4F-4D43-A388-63BEF1B79141}" presName="tx2" presStyleLbl="revTx" presStyleIdx="3" presStyleCnt="4" custScaleX="133517"/>
      <dgm:spPr/>
      <dgm:t>
        <a:bodyPr/>
        <a:lstStyle/>
        <a:p>
          <a:endParaRPr lang="ru-RU"/>
        </a:p>
      </dgm:t>
    </dgm:pt>
    <dgm:pt modelId="{B312B00F-9AF2-41BF-9921-AC89685E132C}" type="pres">
      <dgm:prSet presAssocID="{CEECF592-AF4F-4D43-A388-63BEF1B79141}" presName="vert2" presStyleCnt="0"/>
      <dgm:spPr/>
    </dgm:pt>
    <dgm:pt modelId="{25DBF869-E5A4-4341-AB80-367F4C8A4C56}" type="pres">
      <dgm:prSet presAssocID="{CEECF592-AF4F-4D43-A388-63BEF1B79141}" presName="thinLine2b" presStyleLbl="callout" presStyleIdx="2" presStyleCnt="3"/>
      <dgm:spPr/>
    </dgm:pt>
    <dgm:pt modelId="{C389B491-4B47-4D57-B9CF-B56BF21ED6FD}" type="pres">
      <dgm:prSet presAssocID="{CEECF592-AF4F-4D43-A388-63BEF1B79141}" presName="vertSpace2b" presStyleCnt="0"/>
      <dgm:spPr/>
    </dgm:pt>
  </dgm:ptLst>
  <dgm:cxnLst>
    <dgm:cxn modelId="{467C5FEF-C7D8-497B-923A-EF01EBAC85BF}" type="presOf" srcId="{A3D1017B-9E85-49CA-837E-6983E5D919CA}" destId="{62D40960-4BE1-43BF-B145-A0290FFCBF35}" srcOrd="0" destOrd="0" presId="urn:microsoft.com/office/officeart/2008/layout/LinedList"/>
    <dgm:cxn modelId="{ACF511BD-1159-4CD1-A97F-1DAF06342130}" srcId="{2246C8C4-0784-48A1-B353-4B94BAAD95BD}" destId="{A3D1017B-9E85-49CA-837E-6983E5D919CA}" srcOrd="0" destOrd="0" parTransId="{76587AE1-3998-444D-A828-8354C99A177D}" sibTransId="{12BA5305-8ABA-4301-ACB4-425E2DFFA2C9}"/>
    <dgm:cxn modelId="{4A91AFE4-1AA9-4C5B-A606-B2B02D345431}" type="presOf" srcId="{5867D66A-D48B-4BE5-A7CC-7F5470132DBF}" destId="{C9D138A8-DCDE-43F2-B8E6-F85307149F15}" srcOrd="0" destOrd="0" presId="urn:microsoft.com/office/officeart/2008/layout/LinedList"/>
    <dgm:cxn modelId="{2434FCD1-B7EC-4B45-9266-84ACB932254A}" type="presOf" srcId="{CEECF592-AF4F-4D43-A388-63BEF1B79141}" destId="{2259DD18-D257-4F39-885A-C7E43A0A6AED}" srcOrd="0" destOrd="0" presId="urn:microsoft.com/office/officeart/2008/layout/LinedList"/>
    <dgm:cxn modelId="{3806E6BF-4428-4289-9488-4E1325DC924B}" srcId="{2246C8C4-0784-48A1-B353-4B94BAAD95BD}" destId="{5867D66A-D48B-4BE5-A7CC-7F5470132DBF}" srcOrd="1" destOrd="0" parTransId="{C486F5A8-6BE4-44D7-9C6A-9BF09771085F}" sibTransId="{172B051B-5662-4053-94DA-7332350E7496}"/>
    <dgm:cxn modelId="{D298BB80-F541-47AC-8299-B689A72070DD}" srcId="{2246C8C4-0784-48A1-B353-4B94BAAD95BD}" destId="{CEECF592-AF4F-4D43-A388-63BEF1B79141}" srcOrd="2" destOrd="0" parTransId="{4ACBAD38-FFAE-46C9-AFDD-94B5EF334A1B}" sibTransId="{2CC91F2E-F217-46B8-B132-22EFB444A63F}"/>
    <dgm:cxn modelId="{EBD92100-C880-41B2-B043-835462D05D77}" type="presOf" srcId="{2246C8C4-0784-48A1-B353-4B94BAAD95BD}" destId="{D9CABA93-4940-49AE-BE61-A60F78AF4D56}" srcOrd="0" destOrd="0" presId="urn:microsoft.com/office/officeart/2008/layout/LinedList"/>
    <dgm:cxn modelId="{92B75C60-70C9-4768-B403-29F267FF9F26}" type="presOf" srcId="{A78F4F01-A8F3-4AA1-86A7-C17AAA362989}" destId="{33B497E9-14B9-4F6C-AEC1-0442967A59F7}" srcOrd="0" destOrd="0" presId="urn:microsoft.com/office/officeart/2008/layout/LinedList"/>
    <dgm:cxn modelId="{A4CF699C-0C88-4F7B-9F69-9BA2AE80C5D0}" srcId="{A78F4F01-A8F3-4AA1-86A7-C17AAA362989}" destId="{2246C8C4-0784-48A1-B353-4B94BAAD95BD}" srcOrd="0" destOrd="0" parTransId="{8528EBEB-6ABE-42EB-8747-78E21AD9E5FD}" sibTransId="{49D3F2DE-4C30-4CEF-B1E6-D2820F401ED7}"/>
    <dgm:cxn modelId="{5269F0D8-857E-47CA-A6A0-00A18A4C0D18}" type="presParOf" srcId="{33B497E9-14B9-4F6C-AEC1-0442967A59F7}" destId="{1FA74881-86D7-4622-A28D-61CB78DD9E53}" srcOrd="0" destOrd="0" presId="urn:microsoft.com/office/officeart/2008/layout/LinedList"/>
    <dgm:cxn modelId="{165EEFA3-511A-46CA-9B2B-773089774B9E}" type="presParOf" srcId="{33B497E9-14B9-4F6C-AEC1-0442967A59F7}" destId="{D369447F-7D74-4365-8FBD-86CF9844E2B9}" srcOrd="1" destOrd="0" presId="urn:microsoft.com/office/officeart/2008/layout/LinedList"/>
    <dgm:cxn modelId="{D30C641B-36A9-4BD7-87D8-180FC79EBE8E}" type="presParOf" srcId="{D369447F-7D74-4365-8FBD-86CF9844E2B9}" destId="{D9CABA93-4940-49AE-BE61-A60F78AF4D56}" srcOrd="0" destOrd="0" presId="urn:microsoft.com/office/officeart/2008/layout/LinedList"/>
    <dgm:cxn modelId="{E6458251-EC8A-4979-B03A-0F776D0A5F6C}" type="presParOf" srcId="{D369447F-7D74-4365-8FBD-86CF9844E2B9}" destId="{23C2E77A-6C1E-4600-BBF4-E8E958C09703}" srcOrd="1" destOrd="0" presId="urn:microsoft.com/office/officeart/2008/layout/LinedList"/>
    <dgm:cxn modelId="{503499ED-2FC4-43B4-8ECE-7DE774C0AFF6}" type="presParOf" srcId="{23C2E77A-6C1E-4600-BBF4-E8E958C09703}" destId="{3DE20DBC-2D57-4703-A6F6-6AF29A42A717}" srcOrd="0" destOrd="0" presId="urn:microsoft.com/office/officeart/2008/layout/LinedList"/>
    <dgm:cxn modelId="{B04FE18D-DE30-4362-BC1B-8CE262EB3692}" type="presParOf" srcId="{23C2E77A-6C1E-4600-BBF4-E8E958C09703}" destId="{6137C927-A285-42AF-8434-B4705A82121A}" srcOrd="1" destOrd="0" presId="urn:microsoft.com/office/officeart/2008/layout/LinedList"/>
    <dgm:cxn modelId="{C7C05393-DB46-4534-9A37-6FFB414A4DB8}" type="presParOf" srcId="{6137C927-A285-42AF-8434-B4705A82121A}" destId="{A45CE165-26AD-4BB4-93E0-96343A5FF222}" srcOrd="0" destOrd="0" presId="urn:microsoft.com/office/officeart/2008/layout/LinedList"/>
    <dgm:cxn modelId="{9F51687C-1EB9-4DD8-B36A-A7AF1DD1C802}" type="presParOf" srcId="{6137C927-A285-42AF-8434-B4705A82121A}" destId="{62D40960-4BE1-43BF-B145-A0290FFCBF35}" srcOrd="1" destOrd="0" presId="urn:microsoft.com/office/officeart/2008/layout/LinedList"/>
    <dgm:cxn modelId="{5DBD07A9-995E-4A54-A08D-C73B672447C2}" type="presParOf" srcId="{6137C927-A285-42AF-8434-B4705A82121A}" destId="{58D157AA-1C95-4F23-B3D9-402A06248A6D}" srcOrd="2" destOrd="0" presId="urn:microsoft.com/office/officeart/2008/layout/LinedList"/>
    <dgm:cxn modelId="{DA29A492-45D8-4266-89BA-69BD8AB576FD}" type="presParOf" srcId="{23C2E77A-6C1E-4600-BBF4-E8E958C09703}" destId="{B176B583-FCD2-4AD2-922F-14F67A73C5F9}" srcOrd="2" destOrd="0" presId="urn:microsoft.com/office/officeart/2008/layout/LinedList"/>
    <dgm:cxn modelId="{346F335A-5A50-4A0A-B00E-9739CE5145BA}" type="presParOf" srcId="{23C2E77A-6C1E-4600-BBF4-E8E958C09703}" destId="{D8393530-8B40-4458-A1AB-177828DD6437}" srcOrd="3" destOrd="0" presId="urn:microsoft.com/office/officeart/2008/layout/LinedList"/>
    <dgm:cxn modelId="{35E52F75-4AEE-455A-B72A-0400C258A09E}" type="presParOf" srcId="{23C2E77A-6C1E-4600-BBF4-E8E958C09703}" destId="{12EFF7EE-01B6-4BDA-8C2D-A67EFB638220}" srcOrd="4" destOrd="0" presId="urn:microsoft.com/office/officeart/2008/layout/LinedList"/>
    <dgm:cxn modelId="{B2E1AAAA-F559-4268-94CE-1A133D4E9CAD}" type="presParOf" srcId="{12EFF7EE-01B6-4BDA-8C2D-A67EFB638220}" destId="{6720B536-A9AB-40EA-8046-8DBA5F97FD95}" srcOrd="0" destOrd="0" presId="urn:microsoft.com/office/officeart/2008/layout/LinedList"/>
    <dgm:cxn modelId="{8D0BB6FD-A331-4998-9557-5FB75386E9E2}" type="presParOf" srcId="{12EFF7EE-01B6-4BDA-8C2D-A67EFB638220}" destId="{C9D138A8-DCDE-43F2-B8E6-F85307149F15}" srcOrd="1" destOrd="0" presId="urn:microsoft.com/office/officeart/2008/layout/LinedList"/>
    <dgm:cxn modelId="{18109A23-8A28-486E-9AE9-9CA3BAC7AAC8}" type="presParOf" srcId="{12EFF7EE-01B6-4BDA-8C2D-A67EFB638220}" destId="{029E31C5-E95A-4354-833D-CAA2A71769A3}" srcOrd="2" destOrd="0" presId="urn:microsoft.com/office/officeart/2008/layout/LinedList"/>
    <dgm:cxn modelId="{B3E2E95F-75C6-4947-A12D-DCFC411DDDF7}" type="presParOf" srcId="{23C2E77A-6C1E-4600-BBF4-E8E958C09703}" destId="{D7F84C24-D062-491E-8136-AD48234EF326}" srcOrd="5" destOrd="0" presId="urn:microsoft.com/office/officeart/2008/layout/LinedList"/>
    <dgm:cxn modelId="{2877140E-EBCC-4EC4-AEF3-5FCF23CEF285}" type="presParOf" srcId="{23C2E77A-6C1E-4600-BBF4-E8E958C09703}" destId="{8F62BD40-42A2-4791-B3CE-F72E0F4CCEC4}" srcOrd="6" destOrd="0" presId="urn:microsoft.com/office/officeart/2008/layout/LinedList"/>
    <dgm:cxn modelId="{D3FFF807-CDD2-404F-A807-A3905D30F041}" type="presParOf" srcId="{23C2E77A-6C1E-4600-BBF4-E8E958C09703}" destId="{6C0E0F10-8A15-442F-854C-D34B83DDB102}" srcOrd="7" destOrd="0" presId="urn:microsoft.com/office/officeart/2008/layout/LinedList"/>
    <dgm:cxn modelId="{68EF020F-D0E0-4022-8480-A9814D0047CA}" type="presParOf" srcId="{6C0E0F10-8A15-442F-854C-D34B83DDB102}" destId="{D8A73380-1AE5-4EF2-B489-121879516F70}" srcOrd="0" destOrd="0" presId="urn:microsoft.com/office/officeart/2008/layout/LinedList"/>
    <dgm:cxn modelId="{7CE5EF03-3E49-4EC6-BFA0-2949ECBCD56A}" type="presParOf" srcId="{6C0E0F10-8A15-442F-854C-D34B83DDB102}" destId="{2259DD18-D257-4F39-885A-C7E43A0A6AED}" srcOrd="1" destOrd="0" presId="urn:microsoft.com/office/officeart/2008/layout/LinedList"/>
    <dgm:cxn modelId="{1B9FD74F-5086-460E-A360-F819A133902A}" type="presParOf" srcId="{6C0E0F10-8A15-442F-854C-D34B83DDB102}" destId="{B312B00F-9AF2-41BF-9921-AC89685E132C}" srcOrd="2" destOrd="0" presId="urn:microsoft.com/office/officeart/2008/layout/LinedList"/>
    <dgm:cxn modelId="{71349C66-B1C3-4C57-B964-76A7F0E5ED55}" type="presParOf" srcId="{23C2E77A-6C1E-4600-BBF4-E8E958C09703}" destId="{25DBF869-E5A4-4341-AB80-367F4C8A4C56}" srcOrd="8" destOrd="0" presId="urn:microsoft.com/office/officeart/2008/layout/LinedList"/>
    <dgm:cxn modelId="{06646A1A-193C-4E4D-BB95-F026664FCAD5}" type="presParOf" srcId="{23C2E77A-6C1E-4600-BBF4-E8E958C09703}" destId="{C389B491-4B47-4D57-B9CF-B56BF21ED6F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05D1B-0FF0-422B-92F5-7E7E0424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4E2F0-DD6B-4D4C-A506-7BED185B4221}">
      <dgm:prSet phldrT="[Текст]"/>
      <dgm:spPr>
        <a:solidFill>
          <a:srgbClr val="C7D3E6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rPr>
            <a:t>Штатная численность</a:t>
          </a:r>
        </a:p>
      </dgm:t>
    </dgm:pt>
    <dgm:pt modelId="{809DB7AE-C11C-480E-B734-9D6E27360979}" type="parTrans" cxnId="{DB963F64-BB85-4D30-A5B7-71CA815B3B92}">
      <dgm:prSet/>
      <dgm:spPr/>
      <dgm:t>
        <a:bodyPr/>
        <a:lstStyle/>
        <a:p>
          <a:endParaRPr lang="ru-RU"/>
        </a:p>
      </dgm:t>
    </dgm:pt>
    <dgm:pt modelId="{D87D8A42-424B-40E1-BE45-324913FA0B70}" type="sibTrans" cxnId="{DB963F64-BB85-4D30-A5B7-71CA815B3B92}">
      <dgm:prSet/>
      <dgm:spPr/>
      <dgm:t>
        <a:bodyPr/>
        <a:lstStyle/>
        <a:p>
          <a:endParaRPr lang="ru-RU"/>
        </a:p>
      </dgm:t>
    </dgm:pt>
    <dgm:pt modelId="{FC6128FA-3A04-4E06-9946-008ABCAEF88A}">
      <dgm:prSet phldrT="[Текст]"/>
      <dgm:spPr/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</a:rPr>
            <a:t>39 человек</a:t>
          </a:r>
        </a:p>
      </dgm:t>
    </dgm:pt>
    <dgm:pt modelId="{E8E6F36E-73F9-4BCD-8DBA-C4915BD5AC12}" type="parTrans" cxnId="{86820F01-F2E8-4884-BD7A-020C20207C57}">
      <dgm:prSet/>
      <dgm:spPr/>
      <dgm:t>
        <a:bodyPr/>
        <a:lstStyle/>
        <a:p>
          <a:endParaRPr lang="ru-RU"/>
        </a:p>
      </dgm:t>
    </dgm:pt>
    <dgm:pt modelId="{0159851F-5C74-4062-98A4-73690EF1DE5E}" type="sibTrans" cxnId="{86820F01-F2E8-4884-BD7A-020C20207C57}">
      <dgm:prSet/>
      <dgm:spPr/>
      <dgm:t>
        <a:bodyPr/>
        <a:lstStyle/>
        <a:p>
          <a:endParaRPr lang="ru-RU"/>
        </a:p>
      </dgm:t>
    </dgm:pt>
    <dgm:pt modelId="{D6D7307A-94F8-4E26-8073-D5AA675121CD}">
      <dgm:prSet phldrT="[Текст]"/>
      <dgm:spPr>
        <a:solidFill>
          <a:srgbClr val="C7D3E6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 высшим образованием</a:t>
          </a:r>
        </a:p>
      </dgm:t>
    </dgm:pt>
    <dgm:pt modelId="{7BBA207A-96DC-48AB-9E8A-D70FD3620456}" type="parTrans" cxnId="{F505D874-AC31-4293-9DBC-C95818787EF7}">
      <dgm:prSet/>
      <dgm:spPr/>
      <dgm:t>
        <a:bodyPr/>
        <a:lstStyle/>
        <a:p>
          <a:endParaRPr lang="ru-RU"/>
        </a:p>
      </dgm:t>
    </dgm:pt>
    <dgm:pt modelId="{E4BD4407-AE85-4875-92E4-57A47C1078CF}" type="sibTrans" cxnId="{F505D874-AC31-4293-9DBC-C95818787EF7}">
      <dgm:prSet/>
      <dgm:spPr/>
      <dgm:t>
        <a:bodyPr/>
        <a:lstStyle/>
        <a:p>
          <a:endParaRPr lang="ru-RU"/>
        </a:p>
      </dgm:t>
    </dgm:pt>
    <dgm:pt modelId="{CDDE25C4-BE86-478E-B0D5-2A73C7E97AB8}">
      <dgm:prSet phldrT="[Текст]" custT="1"/>
      <dgm:spPr/>
      <dgm:t>
        <a:bodyPr/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7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34 человека</a:t>
          </a:r>
        </a:p>
      </dgm:t>
    </dgm:pt>
    <dgm:pt modelId="{BFE79368-0D91-4498-970B-F0E473B55D11}" type="parTrans" cxnId="{417D73CA-C479-4FE9-A23B-319C8540A540}">
      <dgm:prSet/>
      <dgm:spPr/>
      <dgm:t>
        <a:bodyPr/>
        <a:lstStyle/>
        <a:p>
          <a:endParaRPr lang="ru-RU"/>
        </a:p>
      </dgm:t>
    </dgm:pt>
    <dgm:pt modelId="{EB7FF444-4CF3-4776-B312-5E6E98DDDF2E}" type="sibTrans" cxnId="{417D73CA-C479-4FE9-A23B-319C8540A540}">
      <dgm:prSet/>
      <dgm:spPr/>
      <dgm:t>
        <a:bodyPr/>
        <a:lstStyle/>
        <a:p>
          <a:endParaRPr lang="ru-RU"/>
        </a:p>
      </dgm:t>
    </dgm:pt>
    <dgm:pt modelId="{54C3B7EB-C301-497A-A1ED-84B340EE5698}" type="pres">
      <dgm:prSet presAssocID="{2E705D1B-0FF0-422B-92F5-7E7E0424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EA136-0227-48F7-A9E7-22637BA0A176}" type="pres">
      <dgm:prSet presAssocID="{9234E2F0-DD6B-4D4C-A506-7BED185B4221}" presName="parentText" presStyleLbl="node1" presStyleIdx="0" presStyleCnt="2" custLinFactNeighborX="734" custLinFactNeighborY="-12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96FF1-3CF2-4453-8D87-70F0DDC5DA86}" type="pres">
      <dgm:prSet presAssocID="{9234E2F0-DD6B-4D4C-A506-7BED185B42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CF99E-93AA-4F8C-BC27-748E25F6D362}" type="pres">
      <dgm:prSet presAssocID="{D6D7307A-94F8-4E26-8073-D5AA675121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90973-D2AE-4D94-ADCC-56A51E2235D3}" type="pres">
      <dgm:prSet presAssocID="{D6D7307A-94F8-4E26-8073-D5AA675121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5D874-AC31-4293-9DBC-C95818787EF7}" srcId="{2E705D1B-0FF0-422B-92F5-7E7E04244051}" destId="{D6D7307A-94F8-4E26-8073-D5AA675121CD}" srcOrd="1" destOrd="0" parTransId="{7BBA207A-96DC-48AB-9E8A-D70FD3620456}" sibTransId="{E4BD4407-AE85-4875-92E4-57A47C1078CF}"/>
    <dgm:cxn modelId="{293EF3D7-31DF-4442-98D6-1E3E1D74A2E5}" type="presOf" srcId="{D6D7307A-94F8-4E26-8073-D5AA675121CD}" destId="{E7ECF99E-93AA-4F8C-BC27-748E25F6D362}" srcOrd="0" destOrd="0" presId="urn:microsoft.com/office/officeart/2005/8/layout/vList2"/>
    <dgm:cxn modelId="{DDEB0B0D-4A03-43B3-A9D0-BB9290B6B5F2}" type="presOf" srcId="{2E705D1B-0FF0-422B-92F5-7E7E04244051}" destId="{54C3B7EB-C301-497A-A1ED-84B340EE5698}" srcOrd="0" destOrd="0" presId="urn:microsoft.com/office/officeart/2005/8/layout/vList2"/>
    <dgm:cxn modelId="{F2DE05F0-5769-4E4A-BB5D-5E1C78C84F15}" type="presOf" srcId="{FC6128FA-3A04-4E06-9946-008ABCAEF88A}" destId="{23396FF1-3CF2-4453-8D87-70F0DDC5DA86}" srcOrd="0" destOrd="0" presId="urn:microsoft.com/office/officeart/2005/8/layout/vList2"/>
    <dgm:cxn modelId="{417D73CA-C479-4FE9-A23B-319C8540A540}" srcId="{D6D7307A-94F8-4E26-8073-D5AA675121CD}" destId="{CDDE25C4-BE86-478E-B0D5-2A73C7E97AB8}" srcOrd="0" destOrd="0" parTransId="{BFE79368-0D91-4498-970B-F0E473B55D11}" sibTransId="{EB7FF444-4CF3-4776-B312-5E6E98DDDF2E}"/>
    <dgm:cxn modelId="{F4FD61EE-1B7D-4D48-9179-74BD904C9478}" type="presOf" srcId="{CDDE25C4-BE86-478E-B0D5-2A73C7E97AB8}" destId="{8EA90973-D2AE-4D94-ADCC-56A51E2235D3}" srcOrd="0" destOrd="0" presId="urn:microsoft.com/office/officeart/2005/8/layout/vList2"/>
    <dgm:cxn modelId="{86820F01-F2E8-4884-BD7A-020C20207C57}" srcId="{9234E2F0-DD6B-4D4C-A506-7BED185B4221}" destId="{FC6128FA-3A04-4E06-9946-008ABCAEF88A}" srcOrd="0" destOrd="0" parTransId="{E8E6F36E-73F9-4BCD-8DBA-C4915BD5AC12}" sibTransId="{0159851F-5C74-4062-98A4-73690EF1DE5E}"/>
    <dgm:cxn modelId="{231CD57F-8B51-4841-8726-5465F19B7C4D}" type="presOf" srcId="{9234E2F0-DD6B-4D4C-A506-7BED185B4221}" destId="{88DEA136-0227-48F7-A9E7-22637BA0A176}" srcOrd="0" destOrd="0" presId="urn:microsoft.com/office/officeart/2005/8/layout/vList2"/>
    <dgm:cxn modelId="{DB963F64-BB85-4D30-A5B7-71CA815B3B92}" srcId="{2E705D1B-0FF0-422B-92F5-7E7E04244051}" destId="{9234E2F0-DD6B-4D4C-A506-7BED185B4221}" srcOrd="0" destOrd="0" parTransId="{809DB7AE-C11C-480E-B734-9D6E27360979}" sibTransId="{D87D8A42-424B-40E1-BE45-324913FA0B70}"/>
    <dgm:cxn modelId="{78833171-55B8-4FB5-AE35-DED5E50204D3}" type="presParOf" srcId="{54C3B7EB-C301-497A-A1ED-84B340EE5698}" destId="{88DEA136-0227-48F7-A9E7-22637BA0A176}" srcOrd="0" destOrd="0" presId="urn:microsoft.com/office/officeart/2005/8/layout/vList2"/>
    <dgm:cxn modelId="{2DA75F3D-8CA9-4AAC-A265-4485B4CC0111}" type="presParOf" srcId="{54C3B7EB-C301-497A-A1ED-84B340EE5698}" destId="{23396FF1-3CF2-4453-8D87-70F0DDC5DA86}" srcOrd="1" destOrd="0" presId="urn:microsoft.com/office/officeart/2005/8/layout/vList2"/>
    <dgm:cxn modelId="{C099BD01-2DE9-4FB7-B93A-F16CCE384187}" type="presParOf" srcId="{54C3B7EB-C301-497A-A1ED-84B340EE5698}" destId="{E7ECF99E-93AA-4F8C-BC27-748E25F6D362}" srcOrd="2" destOrd="0" presId="urn:microsoft.com/office/officeart/2005/8/layout/vList2"/>
    <dgm:cxn modelId="{960E185A-9310-4B34-9014-898599206C48}" type="presParOf" srcId="{54C3B7EB-C301-497A-A1ED-84B340EE5698}" destId="{8EA90973-D2AE-4D94-ADCC-56A51E2235D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09446-29E9-4583-A709-7E8D48071C8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43963-B856-4568-A0BB-AFB7939CCACA}">
      <dgm:prSet phldrT="[Текст]"/>
      <dgm:spPr>
        <a:solidFill>
          <a:srgbClr val="3F5378"/>
        </a:solidFill>
      </dgm:spPr>
      <dgm:t>
        <a:bodyPr/>
        <a:lstStyle/>
        <a:p>
          <a:r>
            <a:rPr lang="ru-RU" smtClean="0">
              <a:latin typeface="Roboto Condensed" panose="020B0604020202020204" charset="0"/>
              <a:ea typeface="Roboto Condensed" panose="020B0604020202020204" charset="0"/>
            </a:rPr>
            <a:t>9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58C149A5-57E6-4843-B5D0-15730687CF0A}" type="parTrans" cxnId="{F1705CF4-7D64-470E-9D2F-796A3936C50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6380A6B1-66A1-439E-908E-731DA33F60A7}" type="sibTrans" cxnId="{F1705CF4-7D64-470E-9D2F-796A3936C50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522C2D7E-26EC-449A-83F8-1F22191E7EC8}">
      <dgm:prSet phldrT="[Текст]"/>
      <dgm:spPr>
        <a:ln>
          <a:solidFill>
            <a:srgbClr val="3F5378"/>
          </a:solidFill>
        </a:ln>
      </dgm:spPr>
      <dgm:t>
        <a:bodyPr/>
        <a:lstStyle/>
        <a:p>
          <a:pPr>
            <a:buNone/>
          </a:pPr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Приказ </a:t>
          </a:r>
          <a:r>
            <a:rPr lang="ru-RU" dirty="0" err="1" smtClean="0">
              <a:latin typeface="Roboto Condensed" panose="020B0604020202020204" charset="0"/>
              <a:ea typeface="Roboto Condensed" panose="020B0604020202020204" charset="0"/>
            </a:rPr>
            <a:t>Минкомсвязи</a:t>
          </a:r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 России от 08.08.2019 № 439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B1CFFFBC-75E7-4080-8202-9D32A625CDFC}" type="parTrans" cxnId="{35816E5C-81E2-46FC-A261-320F989BE156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FB11391D-CC47-404B-89F6-4C5AD2E35B69}" type="sibTrans" cxnId="{35816E5C-81E2-46FC-A261-320F989BE156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FCECFB02-2503-45EE-B5FF-AE76FF81F42C}">
      <dgm:prSet phldrT="[Текст]"/>
      <dgm:spPr>
        <a:solidFill>
          <a:srgbClr val="3F5378"/>
        </a:solidFill>
      </dgm:spPr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23.10.2019</a:t>
          </a:r>
        </a:p>
      </dgm:t>
    </dgm:pt>
    <dgm:pt modelId="{8EF45634-C32C-4121-8E74-5ABA6B2E2FC1}" type="parTrans" cxnId="{765CAFB4-06D1-4A6B-9701-E3ABEBB4FEE4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24C7C80A-5C79-41A2-A033-AAC3B5FED290}" type="sibTrans" cxnId="{765CAFB4-06D1-4A6B-9701-E3ABEBB4FEE4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0F6D8CCD-EE7B-4B1B-AAA9-993AACD1D70F}">
      <dgm:prSet phldrT="[Текст]"/>
      <dgm:spPr>
        <a:ln>
          <a:solidFill>
            <a:srgbClr val="3F5378"/>
          </a:solidFill>
        </a:ln>
      </dgm:spPr>
      <dgm:t>
        <a:bodyPr/>
        <a:lstStyle/>
        <a:p>
          <a:pPr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Система-112 Камчатского края введена в режим постоянной эксплуатации </a:t>
          </a:r>
        </a:p>
      </dgm:t>
    </dgm:pt>
    <dgm:pt modelId="{30A01B17-F84A-48C0-B99D-1DF8BA31DF9A}" type="parTrans" cxnId="{33428631-2642-4C7E-B85F-1DBB93884DE3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BC23C297-6EE3-43F1-9A65-6152355FA907}" type="sibTrans" cxnId="{33428631-2642-4C7E-B85F-1DBB93884DE3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FF2B3F14-E52C-49D7-9FCB-6A140EB21205}">
      <dgm:prSet phldrT="[Текст]"/>
      <dgm:spPr>
        <a:ln>
          <a:solidFill>
            <a:srgbClr val="3F5378"/>
          </a:solidFill>
        </a:ln>
      </dgm:spPr>
      <dgm:t>
        <a:bodyPr/>
        <a:lstStyle/>
        <a:p>
          <a:pPr>
            <a:buNone/>
          </a:pPr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Распоряжение </a:t>
          </a: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Правительства Камчатского края № </a:t>
          </a:r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459-РП от 18.10.2019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7EB979F4-02F3-4E7C-B304-18DFA9CC1E1F}" type="parTrans" cxnId="{9FD4BD7B-A98C-44F3-88A6-1E03CD88520A}">
      <dgm:prSet/>
      <dgm:spPr/>
      <dgm:t>
        <a:bodyPr/>
        <a:lstStyle/>
        <a:p>
          <a:endParaRPr lang="ru-RU"/>
        </a:p>
      </dgm:t>
    </dgm:pt>
    <dgm:pt modelId="{430FB340-2E75-4AC2-915A-8E0F7D146104}" type="sibTrans" cxnId="{9FD4BD7B-A98C-44F3-88A6-1E03CD88520A}">
      <dgm:prSet/>
      <dgm:spPr/>
      <dgm:t>
        <a:bodyPr/>
        <a:lstStyle/>
        <a:p>
          <a:endParaRPr lang="ru-RU"/>
        </a:p>
      </dgm:t>
    </dgm:pt>
    <dgm:pt modelId="{4452ACE7-3542-4F3F-84C5-C062F6960AAB}" type="pres">
      <dgm:prSet presAssocID="{85409446-29E9-4583-A709-7E8D48071C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8AA88-CCF7-4A95-9E6D-3B288BD8C414}" type="pres">
      <dgm:prSet presAssocID="{C2743963-B856-4568-A0BB-AFB7939CCACA}" presName="composite" presStyleCnt="0"/>
      <dgm:spPr/>
    </dgm:pt>
    <dgm:pt modelId="{1383244C-4CAA-4927-878D-0D7FBD6258B4}" type="pres">
      <dgm:prSet presAssocID="{C2743963-B856-4568-A0BB-AFB7939CCAC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5713B-EEE7-4229-B85F-6F104BE8E0F4}" type="pres">
      <dgm:prSet presAssocID="{C2743963-B856-4568-A0BB-AFB7939CCACA}" presName="parSh" presStyleLbl="node1" presStyleIdx="0" presStyleCnt="2"/>
      <dgm:spPr/>
      <dgm:t>
        <a:bodyPr/>
        <a:lstStyle/>
        <a:p>
          <a:endParaRPr lang="ru-RU"/>
        </a:p>
      </dgm:t>
    </dgm:pt>
    <dgm:pt modelId="{95D2F695-F7F4-4F92-9710-72545AF3F9B2}" type="pres">
      <dgm:prSet presAssocID="{C2743963-B856-4568-A0BB-AFB7939CCACA}" presName="desTx" presStyleLbl="fgAcc1" presStyleIdx="0" presStyleCnt="2" custScaleX="194851" custScaleY="82390" custLinFactNeighborX="26139" custLinFactNeighborY="-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E0BE7-05FF-47CD-B913-9A6D5BE65CEA}" type="pres">
      <dgm:prSet presAssocID="{6380A6B1-66A1-439E-908E-731DA33F60A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238AA7E-60B3-47BC-B11E-07DE6198048D}" type="pres">
      <dgm:prSet presAssocID="{6380A6B1-66A1-439E-908E-731DA33F60A7}" presName="connTx" presStyleLbl="sibTrans2D1" presStyleIdx="0" presStyleCnt="1"/>
      <dgm:spPr/>
      <dgm:t>
        <a:bodyPr/>
        <a:lstStyle/>
        <a:p>
          <a:endParaRPr lang="ru-RU"/>
        </a:p>
      </dgm:t>
    </dgm:pt>
    <dgm:pt modelId="{4363B8DD-353B-4DBE-B4EF-CB6FB29463D8}" type="pres">
      <dgm:prSet presAssocID="{FCECFB02-2503-45EE-B5FF-AE76FF81F42C}" presName="composite" presStyleCnt="0"/>
      <dgm:spPr/>
    </dgm:pt>
    <dgm:pt modelId="{ACC5F63E-9ADC-4556-8A20-02D228C93143}" type="pres">
      <dgm:prSet presAssocID="{FCECFB02-2503-45EE-B5FF-AE76FF81F42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D38F0-60BA-4822-820A-A3590D157A7A}" type="pres">
      <dgm:prSet presAssocID="{FCECFB02-2503-45EE-B5FF-AE76FF81F42C}" presName="parSh" presStyleLbl="node1" presStyleIdx="1" presStyleCnt="2"/>
      <dgm:spPr/>
      <dgm:t>
        <a:bodyPr/>
        <a:lstStyle/>
        <a:p>
          <a:endParaRPr lang="ru-RU"/>
        </a:p>
      </dgm:t>
    </dgm:pt>
    <dgm:pt modelId="{4F7B3F24-CC70-493E-91C2-F3135F0509C8}" type="pres">
      <dgm:prSet presAssocID="{FCECFB02-2503-45EE-B5FF-AE76FF81F42C}" presName="desTx" presStyleLbl="fgAcc1" presStyleIdx="1" presStyleCnt="2" custScaleY="88022" custLinFactNeighborX="-22596" custLinFactNeighborY="3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F3BC1-A603-4A8D-A6C1-C4AD2390312C}" type="presOf" srcId="{FCECFB02-2503-45EE-B5FF-AE76FF81F42C}" destId="{ACC5F63E-9ADC-4556-8A20-02D228C93143}" srcOrd="0" destOrd="0" presId="urn:microsoft.com/office/officeart/2005/8/layout/process3"/>
    <dgm:cxn modelId="{BE04287D-2199-494C-9C60-4FF3FFA1CB70}" type="presOf" srcId="{FCECFB02-2503-45EE-B5FF-AE76FF81F42C}" destId="{AF5D38F0-60BA-4822-820A-A3590D157A7A}" srcOrd="1" destOrd="0" presId="urn:microsoft.com/office/officeart/2005/8/layout/process3"/>
    <dgm:cxn modelId="{35816E5C-81E2-46FC-A261-320F989BE156}" srcId="{C2743963-B856-4568-A0BB-AFB7939CCACA}" destId="{522C2D7E-26EC-449A-83F8-1F22191E7EC8}" srcOrd="0" destOrd="0" parTransId="{B1CFFFBC-75E7-4080-8202-9D32A625CDFC}" sibTransId="{FB11391D-CC47-404B-89F6-4C5AD2E35B69}"/>
    <dgm:cxn modelId="{9FD4BD7B-A98C-44F3-88A6-1E03CD88520A}" srcId="{C2743963-B856-4568-A0BB-AFB7939CCACA}" destId="{FF2B3F14-E52C-49D7-9FCB-6A140EB21205}" srcOrd="1" destOrd="0" parTransId="{7EB979F4-02F3-4E7C-B304-18DFA9CC1E1F}" sibTransId="{430FB340-2E75-4AC2-915A-8E0F7D146104}"/>
    <dgm:cxn modelId="{B517A722-C0BB-427F-A59C-426E38F880E7}" type="presOf" srcId="{85409446-29E9-4583-A709-7E8D48071C8D}" destId="{4452ACE7-3542-4F3F-84C5-C062F6960AAB}" srcOrd="0" destOrd="0" presId="urn:microsoft.com/office/officeart/2005/8/layout/process3"/>
    <dgm:cxn modelId="{7768738E-2131-431B-818F-D3E5DAA237DB}" type="presOf" srcId="{FF2B3F14-E52C-49D7-9FCB-6A140EB21205}" destId="{95D2F695-F7F4-4F92-9710-72545AF3F9B2}" srcOrd="0" destOrd="1" presId="urn:microsoft.com/office/officeart/2005/8/layout/process3"/>
    <dgm:cxn modelId="{6D678819-F305-47F0-87EC-13872006B230}" type="presOf" srcId="{6380A6B1-66A1-439E-908E-731DA33F60A7}" destId="{68AE0BE7-05FF-47CD-B913-9A6D5BE65CEA}" srcOrd="0" destOrd="0" presId="urn:microsoft.com/office/officeart/2005/8/layout/process3"/>
    <dgm:cxn modelId="{33428631-2642-4C7E-B85F-1DBB93884DE3}" srcId="{FCECFB02-2503-45EE-B5FF-AE76FF81F42C}" destId="{0F6D8CCD-EE7B-4B1B-AAA9-993AACD1D70F}" srcOrd="0" destOrd="0" parTransId="{30A01B17-F84A-48C0-B99D-1DF8BA31DF9A}" sibTransId="{BC23C297-6EE3-43F1-9A65-6152355FA907}"/>
    <dgm:cxn modelId="{EAB452E0-9701-4FE7-94E9-394922108557}" type="presOf" srcId="{C2743963-B856-4568-A0BB-AFB7939CCACA}" destId="{1383244C-4CAA-4927-878D-0D7FBD6258B4}" srcOrd="0" destOrd="0" presId="urn:microsoft.com/office/officeart/2005/8/layout/process3"/>
    <dgm:cxn modelId="{765CAFB4-06D1-4A6B-9701-E3ABEBB4FEE4}" srcId="{85409446-29E9-4583-A709-7E8D48071C8D}" destId="{FCECFB02-2503-45EE-B5FF-AE76FF81F42C}" srcOrd="1" destOrd="0" parTransId="{8EF45634-C32C-4121-8E74-5ABA6B2E2FC1}" sibTransId="{24C7C80A-5C79-41A2-A033-AAC3B5FED290}"/>
    <dgm:cxn modelId="{540AB982-625B-4A19-B9A8-82D6D829CF2B}" type="presOf" srcId="{6380A6B1-66A1-439E-908E-731DA33F60A7}" destId="{9238AA7E-60B3-47BC-B11E-07DE6198048D}" srcOrd="1" destOrd="0" presId="urn:microsoft.com/office/officeart/2005/8/layout/process3"/>
    <dgm:cxn modelId="{0B2F943A-4BB5-4ACB-A758-B750359BB989}" type="presOf" srcId="{C2743963-B856-4568-A0BB-AFB7939CCACA}" destId="{E065713B-EEE7-4229-B85F-6F104BE8E0F4}" srcOrd="1" destOrd="0" presId="urn:microsoft.com/office/officeart/2005/8/layout/process3"/>
    <dgm:cxn modelId="{70E70843-E2B4-425C-9330-B33C8A16C50C}" type="presOf" srcId="{0F6D8CCD-EE7B-4B1B-AAA9-993AACD1D70F}" destId="{4F7B3F24-CC70-493E-91C2-F3135F0509C8}" srcOrd="0" destOrd="0" presId="urn:microsoft.com/office/officeart/2005/8/layout/process3"/>
    <dgm:cxn modelId="{3888F9B6-D0FA-45C3-8EA0-107B4A2B5439}" type="presOf" srcId="{522C2D7E-26EC-449A-83F8-1F22191E7EC8}" destId="{95D2F695-F7F4-4F92-9710-72545AF3F9B2}" srcOrd="0" destOrd="0" presId="urn:microsoft.com/office/officeart/2005/8/layout/process3"/>
    <dgm:cxn modelId="{F1705CF4-7D64-470E-9D2F-796A3936C505}" srcId="{85409446-29E9-4583-A709-7E8D48071C8D}" destId="{C2743963-B856-4568-A0BB-AFB7939CCACA}" srcOrd="0" destOrd="0" parTransId="{58C149A5-57E6-4843-B5D0-15730687CF0A}" sibTransId="{6380A6B1-66A1-439E-908E-731DA33F60A7}"/>
    <dgm:cxn modelId="{A089CBA9-9432-45CF-A150-DA1E582C5AB2}" type="presParOf" srcId="{4452ACE7-3542-4F3F-84C5-C062F6960AAB}" destId="{E358AA88-CCF7-4A95-9E6D-3B288BD8C414}" srcOrd="0" destOrd="0" presId="urn:microsoft.com/office/officeart/2005/8/layout/process3"/>
    <dgm:cxn modelId="{91D570A8-BEA4-409F-A8B9-7227BF4E1A5E}" type="presParOf" srcId="{E358AA88-CCF7-4A95-9E6D-3B288BD8C414}" destId="{1383244C-4CAA-4927-878D-0D7FBD6258B4}" srcOrd="0" destOrd="0" presId="urn:microsoft.com/office/officeart/2005/8/layout/process3"/>
    <dgm:cxn modelId="{0FE34361-F64F-4213-B6C8-EBE02556FB73}" type="presParOf" srcId="{E358AA88-CCF7-4A95-9E6D-3B288BD8C414}" destId="{E065713B-EEE7-4229-B85F-6F104BE8E0F4}" srcOrd="1" destOrd="0" presId="urn:microsoft.com/office/officeart/2005/8/layout/process3"/>
    <dgm:cxn modelId="{FA465FCA-54A9-417D-A3E6-EF7CC53C3327}" type="presParOf" srcId="{E358AA88-CCF7-4A95-9E6D-3B288BD8C414}" destId="{95D2F695-F7F4-4F92-9710-72545AF3F9B2}" srcOrd="2" destOrd="0" presId="urn:microsoft.com/office/officeart/2005/8/layout/process3"/>
    <dgm:cxn modelId="{10AB7836-9D9D-4881-87B7-E8BAA40C992E}" type="presParOf" srcId="{4452ACE7-3542-4F3F-84C5-C062F6960AAB}" destId="{68AE0BE7-05FF-47CD-B913-9A6D5BE65CEA}" srcOrd="1" destOrd="0" presId="urn:microsoft.com/office/officeart/2005/8/layout/process3"/>
    <dgm:cxn modelId="{747BDD9C-660C-45E5-947C-40978600774A}" type="presParOf" srcId="{68AE0BE7-05FF-47CD-B913-9A6D5BE65CEA}" destId="{9238AA7E-60B3-47BC-B11E-07DE6198048D}" srcOrd="0" destOrd="0" presId="urn:microsoft.com/office/officeart/2005/8/layout/process3"/>
    <dgm:cxn modelId="{1FEAD8C5-94CA-43DD-9DE0-0EEE4192B5D7}" type="presParOf" srcId="{4452ACE7-3542-4F3F-84C5-C062F6960AAB}" destId="{4363B8DD-353B-4DBE-B4EF-CB6FB29463D8}" srcOrd="2" destOrd="0" presId="urn:microsoft.com/office/officeart/2005/8/layout/process3"/>
    <dgm:cxn modelId="{0E3BAC7F-B32D-4454-A76A-659DFB314B9B}" type="presParOf" srcId="{4363B8DD-353B-4DBE-B4EF-CB6FB29463D8}" destId="{ACC5F63E-9ADC-4556-8A20-02D228C93143}" srcOrd="0" destOrd="0" presId="urn:microsoft.com/office/officeart/2005/8/layout/process3"/>
    <dgm:cxn modelId="{88E4B914-B2D4-44C7-A34C-0AB8D62DA275}" type="presParOf" srcId="{4363B8DD-353B-4DBE-B4EF-CB6FB29463D8}" destId="{AF5D38F0-60BA-4822-820A-A3590D157A7A}" srcOrd="1" destOrd="0" presId="urn:microsoft.com/office/officeart/2005/8/layout/process3"/>
    <dgm:cxn modelId="{2CD24A3F-3C8D-4D9C-AC49-614BAB905A7F}" type="presParOf" srcId="{4363B8DD-353B-4DBE-B4EF-CB6FB29463D8}" destId="{4F7B3F24-CC70-493E-91C2-F3135F0509C8}" srcOrd="2" destOrd="0" presId="urn:microsoft.com/office/officeart/2005/8/layout/process3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2EE17-0549-4ACF-A58C-1D79D47E9A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96F3C7-9AA8-4F5F-95E2-A4CF0592D36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EDE7F1E0-4FE3-4B83-84BD-6FE524D9FBE2}" type="parTrans" cxnId="{BD76E9D0-C402-4285-AABA-5172AECD2256}">
      <dgm:prSet/>
      <dgm:spPr/>
      <dgm:t>
        <a:bodyPr/>
        <a:lstStyle/>
        <a:p>
          <a:endParaRPr lang="ru-RU"/>
        </a:p>
      </dgm:t>
    </dgm:pt>
    <dgm:pt modelId="{768BBE18-5235-4A1C-BA20-22A46C6961D8}" type="sibTrans" cxnId="{BD76E9D0-C402-4285-AABA-5172AECD2256}">
      <dgm:prSet/>
      <dgm:spPr/>
      <dgm:t>
        <a:bodyPr/>
        <a:lstStyle/>
        <a:p>
          <a:endParaRPr lang="ru-RU"/>
        </a:p>
      </dgm:t>
    </dgm:pt>
    <dgm:pt modelId="{1CDA6755-8572-469C-9E25-C9143BECE8B2}">
      <dgm:prSet phldrT="[Текст]"/>
      <dgm:spPr/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ГУ МЧС России по Камчатскому краю</a:t>
          </a:r>
        </a:p>
      </dgm:t>
    </dgm:pt>
    <dgm:pt modelId="{8AAC914E-A013-46FD-8EFE-7883AB67A1DD}" type="parTrans" cxnId="{A6B656BC-2C7F-495F-A7F1-8B2E78E14CE2}">
      <dgm:prSet/>
      <dgm:spPr/>
      <dgm:t>
        <a:bodyPr/>
        <a:lstStyle/>
        <a:p>
          <a:endParaRPr lang="ru-RU"/>
        </a:p>
      </dgm:t>
    </dgm:pt>
    <dgm:pt modelId="{1A0C17EF-0F14-43B1-842D-BD69CE980239}" type="sibTrans" cxnId="{A6B656BC-2C7F-495F-A7F1-8B2E78E14CE2}">
      <dgm:prSet/>
      <dgm:spPr/>
      <dgm:t>
        <a:bodyPr/>
        <a:lstStyle/>
        <a:p>
          <a:endParaRPr lang="ru-RU"/>
        </a:p>
      </dgm:t>
    </dgm:pt>
    <dgm:pt modelId="{FF3D4A1A-31A1-4ADE-A8F9-47B50E2979B8}">
      <dgm:prSet phldrT="[Текст]"/>
      <dgm:spPr/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Скорая медицинская помощь</a:t>
          </a:r>
        </a:p>
      </dgm:t>
    </dgm:pt>
    <dgm:pt modelId="{92B4EEAF-7A08-4C9B-9A35-9F34EDFB66CD}" type="parTrans" cxnId="{801D1790-09B5-43BC-A30B-81AAC4CE8C7E}">
      <dgm:prSet/>
      <dgm:spPr/>
      <dgm:t>
        <a:bodyPr/>
        <a:lstStyle/>
        <a:p>
          <a:endParaRPr lang="ru-RU"/>
        </a:p>
      </dgm:t>
    </dgm:pt>
    <dgm:pt modelId="{2090EBBE-4B53-45A7-9C16-4AF6D69A7451}" type="sibTrans" cxnId="{801D1790-09B5-43BC-A30B-81AAC4CE8C7E}">
      <dgm:prSet/>
      <dgm:spPr/>
      <dgm:t>
        <a:bodyPr/>
        <a:lstStyle/>
        <a:p>
          <a:endParaRPr lang="ru-RU"/>
        </a:p>
      </dgm:t>
    </dgm:pt>
    <dgm:pt modelId="{6124EC8E-EECA-485F-B5F4-AB4BC6233447}">
      <dgm:prSet phldrT="[Текст]"/>
      <dgm:spPr/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Министерство специальных программ и по делам казачества Камчатского края</a:t>
          </a:r>
        </a:p>
      </dgm:t>
    </dgm:pt>
    <dgm:pt modelId="{3A676F4B-2547-46F3-B878-8FFDEC011E68}" type="parTrans" cxnId="{0DF51196-CC8B-46B7-82E1-CB76A056ABC1}">
      <dgm:prSet/>
      <dgm:spPr/>
      <dgm:t>
        <a:bodyPr/>
        <a:lstStyle/>
        <a:p>
          <a:endParaRPr lang="ru-RU"/>
        </a:p>
      </dgm:t>
    </dgm:pt>
    <dgm:pt modelId="{2A61A724-4A07-4A1B-85F8-0EDAF971FB71}" type="sibTrans" cxnId="{0DF51196-CC8B-46B7-82E1-CB76A056ABC1}">
      <dgm:prSet/>
      <dgm:spPr/>
      <dgm:t>
        <a:bodyPr/>
        <a:lstStyle/>
        <a:p>
          <a:endParaRPr lang="ru-RU"/>
        </a:p>
      </dgm:t>
    </dgm:pt>
    <dgm:pt modelId="{2BEA66AE-31F3-4710-9143-F0D0C351B1C3}">
      <dgm:prSet phldrT="[Текст]"/>
      <dgm:spPr/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Камчатский учебно-методический центр по гражданской обороне и чрезвычайным ситуациям</a:t>
          </a:r>
        </a:p>
      </dgm:t>
    </dgm:pt>
    <dgm:pt modelId="{CCCB67BC-689F-4CA8-9C3E-2486B34B1C5F}" type="parTrans" cxnId="{84269C3C-0785-4F12-90FA-561740A283E0}">
      <dgm:prSet/>
      <dgm:spPr/>
      <dgm:t>
        <a:bodyPr/>
        <a:lstStyle/>
        <a:p>
          <a:endParaRPr lang="ru-RU"/>
        </a:p>
      </dgm:t>
    </dgm:pt>
    <dgm:pt modelId="{497C6842-BF0B-4C1B-8858-D15C52D06F03}" type="sibTrans" cxnId="{84269C3C-0785-4F12-90FA-561740A283E0}">
      <dgm:prSet/>
      <dgm:spPr/>
      <dgm:t>
        <a:bodyPr/>
        <a:lstStyle/>
        <a:p>
          <a:endParaRPr lang="ru-RU"/>
        </a:p>
      </dgm:t>
    </dgm:pt>
    <dgm:pt modelId="{93D1EDD6-9155-47DF-A1D7-E8C50D6011B9}" type="pres">
      <dgm:prSet presAssocID="{D5E2EE17-0549-4ACF-A58C-1D79D47E9A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57EB5D-C77E-4649-BBCC-5112EA668647}" type="pres">
      <dgm:prSet presAssocID="{B396F3C7-9AA8-4F5F-95E2-A4CF0592D364}" presName="thickLine" presStyleLbl="alignNode1" presStyleIdx="0" presStyleCnt="1"/>
      <dgm:spPr/>
    </dgm:pt>
    <dgm:pt modelId="{9718470B-F881-4941-A56C-7FFBB2EF07E4}" type="pres">
      <dgm:prSet presAssocID="{B396F3C7-9AA8-4F5F-95E2-A4CF0592D364}" presName="horz1" presStyleCnt="0"/>
      <dgm:spPr/>
    </dgm:pt>
    <dgm:pt modelId="{6E7946AF-B240-4124-B231-40B21D685F55}" type="pres">
      <dgm:prSet presAssocID="{B396F3C7-9AA8-4F5F-95E2-A4CF0592D364}" presName="tx1" presStyleLbl="revTx" presStyleIdx="0" presStyleCnt="5" custScaleX="4577"/>
      <dgm:spPr/>
      <dgm:t>
        <a:bodyPr/>
        <a:lstStyle/>
        <a:p>
          <a:endParaRPr lang="ru-RU"/>
        </a:p>
      </dgm:t>
    </dgm:pt>
    <dgm:pt modelId="{5F8DC4A9-F3B6-4299-AD81-960ED672702D}" type="pres">
      <dgm:prSet presAssocID="{B396F3C7-9AA8-4F5F-95E2-A4CF0592D364}" presName="vert1" presStyleCnt="0"/>
      <dgm:spPr/>
    </dgm:pt>
    <dgm:pt modelId="{E36532D5-30D7-4034-B5F0-E55B170F20AF}" type="pres">
      <dgm:prSet presAssocID="{1CDA6755-8572-469C-9E25-C9143BECE8B2}" presName="vertSpace2a" presStyleCnt="0"/>
      <dgm:spPr/>
    </dgm:pt>
    <dgm:pt modelId="{D697A597-E05F-4714-9516-9A40D8818BBB}" type="pres">
      <dgm:prSet presAssocID="{1CDA6755-8572-469C-9E25-C9143BECE8B2}" presName="horz2" presStyleCnt="0"/>
      <dgm:spPr/>
    </dgm:pt>
    <dgm:pt modelId="{7378655E-90BF-47C3-87C0-DB45B639FB42}" type="pres">
      <dgm:prSet presAssocID="{1CDA6755-8572-469C-9E25-C9143BECE8B2}" presName="horzSpace2" presStyleCnt="0"/>
      <dgm:spPr/>
    </dgm:pt>
    <dgm:pt modelId="{525279EC-BBCE-40A9-B49F-6BA028A4F87F}" type="pres">
      <dgm:prSet presAssocID="{1CDA6755-8572-469C-9E25-C9143BECE8B2}" presName="tx2" presStyleLbl="revTx" presStyleIdx="1" presStyleCnt="5" custScaleX="127389" custLinFactNeighborX="155" custLinFactNeighborY="2903"/>
      <dgm:spPr/>
      <dgm:t>
        <a:bodyPr/>
        <a:lstStyle/>
        <a:p>
          <a:endParaRPr lang="ru-RU"/>
        </a:p>
      </dgm:t>
    </dgm:pt>
    <dgm:pt modelId="{35DD6AC6-A1F2-44B7-B28B-DF469E55A21C}" type="pres">
      <dgm:prSet presAssocID="{1CDA6755-8572-469C-9E25-C9143BECE8B2}" presName="vert2" presStyleCnt="0"/>
      <dgm:spPr/>
    </dgm:pt>
    <dgm:pt modelId="{56D3AB11-E623-495C-A0E6-DB5E08A19925}" type="pres">
      <dgm:prSet presAssocID="{1CDA6755-8572-469C-9E25-C9143BECE8B2}" presName="thinLine2b" presStyleLbl="callout" presStyleIdx="0" presStyleCnt="4"/>
      <dgm:spPr/>
    </dgm:pt>
    <dgm:pt modelId="{60A01AB7-1ABA-47CC-984D-ADCB6255870B}" type="pres">
      <dgm:prSet presAssocID="{1CDA6755-8572-469C-9E25-C9143BECE8B2}" presName="vertSpace2b" presStyleCnt="0"/>
      <dgm:spPr/>
    </dgm:pt>
    <dgm:pt modelId="{A771482F-2451-44D4-8D9C-59D2E2F56201}" type="pres">
      <dgm:prSet presAssocID="{FF3D4A1A-31A1-4ADE-A8F9-47B50E2979B8}" presName="horz2" presStyleCnt="0"/>
      <dgm:spPr/>
    </dgm:pt>
    <dgm:pt modelId="{ECB2B620-2AA7-4D4C-A5B1-04F35D0AC371}" type="pres">
      <dgm:prSet presAssocID="{FF3D4A1A-31A1-4ADE-A8F9-47B50E2979B8}" presName="horzSpace2" presStyleCnt="0"/>
      <dgm:spPr/>
    </dgm:pt>
    <dgm:pt modelId="{B9A5639C-429B-4DF1-83E2-5B9FF43FB2E6}" type="pres">
      <dgm:prSet presAssocID="{FF3D4A1A-31A1-4ADE-A8F9-47B50E2979B8}" presName="tx2" presStyleLbl="revTx" presStyleIdx="2" presStyleCnt="5" custScaleX="130576" custLinFactNeighborX="155" custLinFactNeighborY="2903"/>
      <dgm:spPr/>
      <dgm:t>
        <a:bodyPr/>
        <a:lstStyle/>
        <a:p>
          <a:endParaRPr lang="ru-RU"/>
        </a:p>
      </dgm:t>
    </dgm:pt>
    <dgm:pt modelId="{50046C5E-0D93-4280-A393-2A3BC0BD6A67}" type="pres">
      <dgm:prSet presAssocID="{FF3D4A1A-31A1-4ADE-A8F9-47B50E2979B8}" presName="vert2" presStyleCnt="0"/>
      <dgm:spPr/>
    </dgm:pt>
    <dgm:pt modelId="{E64D4B53-9EDE-4418-BB00-25127A01331D}" type="pres">
      <dgm:prSet presAssocID="{FF3D4A1A-31A1-4ADE-A8F9-47B50E2979B8}" presName="thinLine2b" presStyleLbl="callout" presStyleIdx="1" presStyleCnt="4"/>
      <dgm:spPr/>
    </dgm:pt>
    <dgm:pt modelId="{C0F7CDD1-2C99-4A81-B6C6-22DDB0B11D56}" type="pres">
      <dgm:prSet presAssocID="{FF3D4A1A-31A1-4ADE-A8F9-47B50E2979B8}" presName="vertSpace2b" presStyleCnt="0"/>
      <dgm:spPr/>
    </dgm:pt>
    <dgm:pt modelId="{092F173E-B205-4EE0-8BC5-A7240E61DA58}" type="pres">
      <dgm:prSet presAssocID="{6124EC8E-EECA-485F-B5F4-AB4BC6233447}" presName="horz2" presStyleCnt="0"/>
      <dgm:spPr/>
    </dgm:pt>
    <dgm:pt modelId="{19D90013-E8EF-4F15-BF24-BF469C3FCF5E}" type="pres">
      <dgm:prSet presAssocID="{6124EC8E-EECA-485F-B5F4-AB4BC6233447}" presName="horzSpace2" presStyleCnt="0"/>
      <dgm:spPr/>
    </dgm:pt>
    <dgm:pt modelId="{E4D7B148-91E8-4AD5-AABE-B526BFC82FF2}" type="pres">
      <dgm:prSet presAssocID="{6124EC8E-EECA-485F-B5F4-AB4BC6233447}" presName="tx2" presStyleLbl="revTx" presStyleIdx="3" presStyleCnt="5" custScaleX="133654" custLinFactNeighborX="155" custLinFactNeighborY="2903"/>
      <dgm:spPr/>
      <dgm:t>
        <a:bodyPr/>
        <a:lstStyle/>
        <a:p>
          <a:endParaRPr lang="ru-RU"/>
        </a:p>
      </dgm:t>
    </dgm:pt>
    <dgm:pt modelId="{2792E765-95FF-4532-BBE2-5FAB41DDDB47}" type="pres">
      <dgm:prSet presAssocID="{6124EC8E-EECA-485F-B5F4-AB4BC6233447}" presName="vert2" presStyleCnt="0"/>
      <dgm:spPr/>
    </dgm:pt>
    <dgm:pt modelId="{1A971548-AC9D-492F-B2DB-B7E5B762F14A}" type="pres">
      <dgm:prSet presAssocID="{6124EC8E-EECA-485F-B5F4-AB4BC6233447}" presName="thinLine2b" presStyleLbl="callout" presStyleIdx="2" presStyleCnt="4"/>
      <dgm:spPr/>
    </dgm:pt>
    <dgm:pt modelId="{5C44CC02-10CA-48EC-A570-DBCE8B4296F1}" type="pres">
      <dgm:prSet presAssocID="{6124EC8E-EECA-485F-B5F4-AB4BC6233447}" presName="vertSpace2b" presStyleCnt="0"/>
      <dgm:spPr/>
    </dgm:pt>
    <dgm:pt modelId="{FC039F6E-8AED-4987-BBB0-CE57701BE812}" type="pres">
      <dgm:prSet presAssocID="{2BEA66AE-31F3-4710-9143-F0D0C351B1C3}" presName="horz2" presStyleCnt="0"/>
      <dgm:spPr/>
    </dgm:pt>
    <dgm:pt modelId="{6A72C0DE-B11D-4213-8DAD-A9F7B7811E19}" type="pres">
      <dgm:prSet presAssocID="{2BEA66AE-31F3-4710-9143-F0D0C351B1C3}" presName="horzSpace2" presStyleCnt="0"/>
      <dgm:spPr/>
    </dgm:pt>
    <dgm:pt modelId="{A6679473-ABF0-412C-9E38-7FD009CC8C7F}" type="pres">
      <dgm:prSet presAssocID="{2BEA66AE-31F3-4710-9143-F0D0C351B1C3}" presName="tx2" presStyleLbl="revTx" presStyleIdx="4" presStyleCnt="5" custScaleX="136736"/>
      <dgm:spPr/>
      <dgm:t>
        <a:bodyPr/>
        <a:lstStyle/>
        <a:p>
          <a:endParaRPr lang="ru-RU"/>
        </a:p>
      </dgm:t>
    </dgm:pt>
    <dgm:pt modelId="{F4014F12-A7C1-4307-8AD0-09E982A87601}" type="pres">
      <dgm:prSet presAssocID="{2BEA66AE-31F3-4710-9143-F0D0C351B1C3}" presName="vert2" presStyleCnt="0"/>
      <dgm:spPr/>
    </dgm:pt>
    <dgm:pt modelId="{A763E938-A06E-419A-BC68-208F23238E91}" type="pres">
      <dgm:prSet presAssocID="{2BEA66AE-31F3-4710-9143-F0D0C351B1C3}" presName="thinLine2b" presStyleLbl="callout" presStyleIdx="3" presStyleCnt="4"/>
      <dgm:spPr/>
    </dgm:pt>
    <dgm:pt modelId="{93158847-F30B-4ED8-8AEF-72296A00A8D5}" type="pres">
      <dgm:prSet presAssocID="{2BEA66AE-31F3-4710-9143-F0D0C351B1C3}" presName="vertSpace2b" presStyleCnt="0"/>
      <dgm:spPr/>
    </dgm:pt>
  </dgm:ptLst>
  <dgm:cxnLst>
    <dgm:cxn modelId="{0DF51196-CC8B-46B7-82E1-CB76A056ABC1}" srcId="{B396F3C7-9AA8-4F5F-95E2-A4CF0592D364}" destId="{6124EC8E-EECA-485F-B5F4-AB4BC6233447}" srcOrd="2" destOrd="0" parTransId="{3A676F4B-2547-46F3-B878-8FFDEC011E68}" sibTransId="{2A61A724-4A07-4A1B-85F8-0EDAF971FB71}"/>
    <dgm:cxn modelId="{84269C3C-0785-4F12-90FA-561740A283E0}" srcId="{B396F3C7-9AA8-4F5F-95E2-A4CF0592D364}" destId="{2BEA66AE-31F3-4710-9143-F0D0C351B1C3}" srcOrd="3" destOrd="0" parTransId="{CCCB67BC-689F-4CA8-9C3E-2486B34B1C5F}" sibTransId="{497C6842-BF0B-4C1B-8858-D15C52D06F03}"/>
    <dgm:cxn modelId="{0873B9EE-1A57-49F8-96E1-ABC96761CD98}" type="presOf" srcId="{FF3D4A1A-31A1-4ADE-A8F9-47B50E2979B8}" destId="{B9A5639C-429B-4DF1-83E2-5B9FF43FB2E6}" srcOrd="0" destOrd="0" presId="urn:microsoft.com/office/officeart/2008/layout/LinedList"/>
    <dgm:cxn modelId="{801D1790-09B5-43BC-A30B-81AAC4CE8C7E}" srcId="{B396F3C7-9AA8-4F5F-95E2-A4CF0592D364}" destId="{FF3D4A1A-31A1-4ADE-A8F9-47B50E2979B8}" srcOrd="1" destOrd="0" parTransId="{92B4EEAF-7A08-4C9B-9A35-9F34EDFB66CD}" sibTransId="{2090EBBE-4B53-45A7-9C16-4AF6D69A7451}"/>
    <dgm:cxn modelId="{B8DE8530-6CE5-4287-8544-7FF252831D48}" type="presOf" srcId="{2BEA66AE-31F3-4710-9143-F0D0C351B1C3}" destId="{A6679473-ABF0-412C-9E38-7FD009CC8C7F}" srcOrd="0" destOrd="0" presId="urn:microsoft.com/office/officeart/2008/layout/LinedList"/>
    <dgm:cxn modelId="{A6B656BC-2C7F-495F-A7F1-8B2E78E14CE2}" srcId="{B396F3C7-9AA8-4F5F-95E2-A4CF0592D364}" destId="{1CDA6755-8572-469C-9E25-C9143BECE8B2}" srcOrd="0" destOrd="0" parTransId="{8AAC914E-A013-46FD-8EFE-7883AB67A1DD}" sibTransId="{1A0C17EF-0F14-43B1-842D-BD69CE980239}"/>
    <dgm:cxn modelId="{67C38C04-542B-4112-9BF6-9ED2B6EA208C}" type="presOf" srcId="{1CDA6755-8572-469C-9E25-C9143BECE8B2}" destId="{525279EC-BBCE-40A9-B49F-6BA028A4F87F}" srcOrd="0" destOrd="0" presId="urn:microsoft.com/office/officeart/2008/layout/LinedList"/>
    <dgm:cxn modelId="{2AF7FB8C-2076-42A9-84AA-71CC62B501C1}" type="presOf" srcId="{B396F3C7-9AA8-4F5F-95E2-A4CF0592D364}" destId="{6E7946AF-B240-4124-B231-40B21D685F55}" srcOrd="0" destOrd="0" presId="urn:microsoft.com/office/officeart/2008/layout/LinedList"/>
    <dgm:cxn modelId="{BD76E9D0-C402-4285-AABA-5172AECD2256}" srcId="{D5E2EE17-0549-4ACF-A58C-1D79D47E9AB2}" destId="{B396F3C7-9AA8-4F5F-95E2-A4CF0592D364}" srcOrd="0" destOrd="0" parTransId="{EDE7F1E0-4FE3-4B83-84BD-6FE524D9FBE2}" sibTransId="{768BBE18-5235-4A1C-BA20-22A46C6961D8}"/>
    <dgm:cxn modelId="{8815EC8A-A665-46B7-9571-9699366C969F}" type="presOf" srcId="{D5E2EE17-0549-4ACF-A58C-1D79D47E9AB2}" destId="{93D1EDD6-9155-47DF-A1D7-E8C50D6011B9}" srcOrd="0" destOrd="0" presId="urn:microsoft.com/office/officeart/2008/layout/LinedList"/>
    <dgm:cxn modelId="{BCD17859-DD29-4626-BD27-91BD10DF82F8}" type="presOf" srcId="{6124EC8E-EECA-485F-B5F4-AB4BC6233447}" destId="{E4D7B148-91E8-4AD5-AABE-B526BFC82FF2}" srcOrd="0" destOrd="0" presId="urn:microsoft.com/office/officeart/2008/layout/LinedList"/>
    <dgm:cxn modelId="{CB547FFB-FFAA-4A5F-B6CA-46B5CF95DBA3}" type="presParOf" srcId="{93D1EDD6-9155-47DF-A1D7-E8C50D6011B9}" destId="{F257EB5D-C77E-4649-BBCC-5112EA668647}" srcOrd="0" destOrd="0" presId="urn:microsoft.com/office/officeart/2008/layout/LinedList"/>
    <dgm:cxn modelId="{07CA7C37-398A-498D-A64C-DC2301C6523F}" type="presParOf" srcId="{93D1EDD6-9155-47DF-A1D7-E8C50D6011B9}" destId="{9718470B-F881-4941-A56C-7FFBB2EF07E4}" srcOrd="1" destOrd="0" presId="urn:microsoft.com/office/officeart/2008/layout/LinedList"/>
    <dgm:cxn modelId="{5E4ECDC7-5546-4949-AD02-03200F066A72}" type="presParOf" srcId="{9718470B-F881-4941-A56C-7FFBB2EF07E4}" destId="{6E7946AF-B240-4124-B231-40B21D685F55}" srcOrd="0" destOrd="0" presId="urn:microsoft.com/office/officeart/2008/layout/LinedList"/>
    <dgm:cxn modelId="{050E65FB-87BE-4E36-AAA4-2C5477A2CBC5}" type="presParOf" srcId="{9718470B-F881-4941-A56C-7FFBB2EF07E4}" destId="{5F8DC4A9-F3B6-4299-AD81-960ED672702D}" srcOrd="1" destOrd="0" presId="urn:microsoft.com/office/officeart/2008/layout/LinedList"/>
    <dgm:cxn modelId="{572E0062-1BD0-472F-882C-43F5D04918D4}" type="presParOf" srcId="{5F8DC4A9-F3B6-4299-AD81-960ED672702D}" destId="{E36532D5-30D7-4034-B5F0-E55B170F20AF}" srcOrd="0" destOrd="0" presId="urn:microsoft.com/office/officeart/2008/layout/LinedList"/>
    <dgm:cxn modelId="{8B66ADD3-B355-4FB7-9E71-B5AE15923F40}" type="presParOf" srcId="{5F8DC4A9-F3B6-4299-AD81-960ED672702D}" destId="{D697A597-E05F-4714-9516-9A40D8818BBB}" srcOrd="1" destOrd="0" presId="urn:microsoft.com/office/officeart/2008/layout/LinedList"/>
    <dgm:cxn modelId="{5EFA1884-12B7-4491-89B8-4EDEF822F007}" type="presParOf" srcId="{D697A597-E05F-4714-9516-9A40D8818BBB}" destId="{7378655E-90BF-47C3-87C0-DB45B639FB42}" srcOrd="0" destOrd="0" presId="urn:microsoft.com/office/officeart/2008/layout/LinedList"/>
    <dgm:cxn modelId="{0DD86478-21A0-4FC9-954B-97812632CBA2}" type="presParOf" srcId="{D697A597-E05F-4714-9516-9A40D8818BBB}" destId="{525279EC-BBCE-40A9-B49F-6BA028A4F87F}" srcOrd="1" destOrd="0" presId="urn:microsoft.com/office/officeart/2008/layout/LinedList"/>
    <dgm:cxn modelId="{1672A3E8-4877-4D24-9D59-9C076B94DBEF}" type="presParOf" srcId="{D697A597-E05F-4714-9516-9A40D8818BBB}" destId="{35DD6AC6-A1F2-44B7-B28B-DF469E55A21C}" srcOrd="2" destOrd="0" presId="urn:microsoft.com/office/officeart/2008/layout/LinedList"/>
    <dgm:cxn modelId="{9544C3FA-744A-400B-9D71-CE593783E742}" type="presParOf" srcId="{5F8DC4A9-F3B6-4299-AD81-960ED672702D}" destId="{56D3AB11-E623-495C-A0E6-DB5E08A19925}" srcOrd="2" destOrd="0" presId="urn:microsoft.com/office/officeart/2008/layout/LinedList"/>
    <dgm:cxn modelId="{7B1131A5-2E4B-47AB-B131-B8C4F88637D9}" type="presParOf" srcId="{5F8DC4A9-F3B6-4299-AD81-960ED672702D}" destId="{60A01AB7-1ABA-47CC-984D-ADCB6255870B}" srcOrd="3" destOrd="0" presId="urn:microsoft.com/office/officeart/2008/layout/LinedList"/>
    <dgm:cxn modelId="{233A868B-BCBA-4F39-A9D2-E7B4B159C1C7}" type="presParOf" srcId="{5F8DC4A9-F3B6-4299-AD81-960ED672702D}" destId="{A771482F-2451-44D4-8D9C-59D2E2F56201}" srcOrd="4" destOrd="0" presId="urn:microsoft.com/office/officeart/2008/layout/LinedList"/>
    <dgm:cxn modelId="{87F4FA7F-FDC3-4FCF-887C-6FB60C2E6035}" type="presParOf" srcId="{A771482F-2451-44D4-8D9C-59D2E2F56201}" destId="{ECB2B620-2AA7-4D4C-A5B1-04F35D0AC371}" srcOrd="0" destOrd="0" presId="urn:microsoft.com/office/officeart/2008/layout/LinedList"/>
    <dgm:cxn modelId="{3FB961AA-02FB-428B-A381-EFC8DFF89D74}" type="presParOf" srcId="{A771482F-2451-44D4-8D9C-59D2E2F56201}" destId="{B9A5639C-429B-4DF1-83E2-5B9FF43FB2E6}" srcOrd="1" destOrd="0" presId="urn:microsoft.com/office/officeart/2008/layout/LinedList"/>
    <dgm:cxn modelId="{85E5017F-F5AB-4161-944B-760E978D1AF4}" type="presParOf" srcId="{A771482F-2451-44D4-8D9C-59D2E2F56201}" destId="{50046C5E-0D93-4280-A393-2A3BC0BD6A67}" srcOrd="2" destOrd="0" presId="urn:microsoft.com/office/officeart/2008/layout/LinedList"/>
    <dgm:cxn modelId="{BF2E8693-9F69-4789-8E2A-E2842F6A0268}" type="presParOf" srcId="{5F8DC4A9-F3B6-4299-AD81-960ED672702D}" destId="{E64D4B53-9EDE-4418-BB00-25127A01331D}" srcOrd="5" destOrd="0" presId="urn:microsoft.com/office/officeart/2008/layout/LinedList"/>
    <dgm:cxn modelId="{29FBBE2A-31F7-4C9D-8438-3065064EB6AF}" type="presParOf" srcId="{5F8DC4A9-F3B6-4299-AD81-960ED672702D}" destId="{C0F7CDD1-2C99-4A81-B6C6-22DDB0B11D56}" srcOrd="6" destOrd="0" presId="urn:microsoft.com/office/officeart/2008/layout/LinedList"/>
    <dgm:cxn modelId="{F25F713E-E4E1-4D53-BEFD-C87D178168A6}" type="presParOf" srcId="{5F8DC4A9-F3B6-4299-AD81-960ED672702D}" destId="{092F173E-B205-4EE0-8BC5-A7240E61DA58}" srcOrd="7" destOrd="0" presId="urn:microsoft.com/office/officeart/2008/layout/LinedList"/>
    <dgm:cxn modelId="{2B758A3F-F4A2-4028-8795-DA266D204D8E}" type="presParOf" srcId="{092F173E-B205-4EE0-8BC5-A7240E61DA58}" destId="{19D90013-E8EF-4F15-BF24-BF469C3FCF5E}" srcOrd="0" destOrd="0" presId="urn:microsoft.com/office/officeart/2008/layout/LinedList"/>
    <dgm:cxn modelId="{53FCCDBC-78E5-4794-AD2E-0623DA4A3868}" type="presParOf" srcId="{092F173E-B205-4EE0-8BC5-A7240E61DA58}" destId="{E4D7B148-91E8-4AD5-AABE-B526BFC82FF2}" srcOrd="1" destOrd="0" presId="urn:microsoft.com/office/officeart/2008/layout/LinedList"/>
    <dgm:cxn modelId="{5D281131-18B0-4ADC-A463-37117EAC53AA}" type="presParOf" srcId="{092F173E-B205-4EE0-8BC5-A7240E61DA58}" destId="{2792E765-95FF-4532-BBE2-5FAB41DDDB47}" srcOrd="2" destOrd="0" presId="urn:microsoft.com/office/officeart/2008/layout/LinedList"/>
    <dgm:cxn modelId="{07AD7248-0675-4668-B0BC-3BE85E6BF28E}" type="presParOf" srcId="{5F8DC4A9-F3B6-4299-AD81-960ED672702D}" destId="{1A971548-AC9D-492F-B2DB-B7E5B762F14A}" srcOrd="8" destOrd="0" presId="urn:microsoft.com/office/officeart/2008/layout/LinedList"/>
    <dgm:cxn modelId="{7D92C37F-7952-4DEA-8358-3215D0DE0F49}" type="presParOf" srcId="{5F8DC4A9-F3B6-4299-AD81-960ED672702D}" destId="{5C44CC02-10CA-48EC-A570-DBCE8B4296F1}" srcOrd="9" destOrd="0" presId="urn:microsoft.com/office/officeart/2008/layout/LinedList"/>
    <dgm:cxn modelId="{EDD9F351-F86A-48EB-8976-6199401CC035}" type="presParOf" srcId="{5F8DC4A9-F3B6-4299-AD81-960ED672702D}" destId="{FC039F6E-8AED-4987-BBB0-CE57701BE812}" srcOrd="10" destOrd="0" presId="urn:microsoft.com/office/officeart/2008/layout/LinedList"/>
    <dgm:cxn modelId="{9B007316-E318-462E-AB85-3E5BF4B9A4ED}" type="presParOf" srcId="{FC039F6E-8AED-4987-BBB0-CE57701BE812}" destId="{6A72C0DE-B11D-4213-8DAD-A9F7B7811E19}" srcOrd="0" destOrd="0" presId="urn:microsoft.com/office/officeart/2008/layout/LinedList"/>
    <dgm:cxn modelId="{F6E42D2E-0B74-451E-936C-E9650C86F0C9}" type="presParOf" srcId="{FC039F6E-8AED-4987-BBB0-CE57701BE812}" destId="{A6679473-ABF0-412C-9E38-7FD009CC8C7F}" srcOrd="1" destOrd="0" presId="urn:microsoft.com/office/officeart/2008/layout/LinedList"/>
    <dgm:cxn modelId="{F4520C8E-9621-4EF3-A248-649E8C1C714B}" type="presParOf" srcId="{FC039F6E-8AED-4987-BBB0-CE57701BE812}" destId="{F4014F12-A7C1-4307-8AD0-09E982A87601}" srcOrd="2" destOrd="0" presId="urn:microsoft.com/office/officeart/2008/layout/LinedList"/>
    <dgm:cxn modelId="{12FCACC3-8FF2-4E65-8AB1-289565CADF83}" type="presParOf" srcId="{5F8DC4A9-F3B6-4299-AD81-960ED672702D}" destId="{A763E938-A06E-419A-BC68-208F23238E91}" srcOrd="11" destOrd="0" presId="urn:microsoft.com/office/officeart/2008/layout/LinedList"/>
    <dgm:cxn modelId="{ABB6818D-9BA7-4F6C-B491-31FB48A05E98}" type="presParOf" srcId="{5F8DC4A9-F3B6-4299-AD81-960ED672702D}" destId="{93158847-F30B-4ED8-8AEF-72296A00A8D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71F47-FCB0-49FF-AE1D-D9A1C4398F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3760D-C84E-4596-803E-E6E5369CF476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Организовано </a:t>
          </a:r>
          <a:r>
            <a:rPr lang="ru-RU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автоматизированное информационное </a:t>
          </a:r>
          <a:r>
            <a:rPr lang="ru-RU" dirty="0" err="1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межсубъектовое</a:t>
          </a:r>
          <a:r>
            <a:rPr lang="ru-RU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 взаимодействие </a:t>
          </a: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при обеспечении вызова экстренных оперативных служб по единому номеру «112» между Камчатским краем, Чукотским автономным округом и Магаданской областью. </a:t>
          </a:r>
        </a:p>
      </dgm:t>
    </dgm:pt>
    <dgm:pt modelId="{45639D2A-6E08-4AE9-8EFC-3E752A8B98C9}" type="parTrans" cxnId="{A0E2BF47-EE8F-485C-8124-EF9D618F4382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0B634E02-6036-4E9F-8C9A-82B0F3C4E2B8}" type="sibTrans" cxnId="{A0E2BF47-EE8F-485C-8124-EF9D618F4382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25A1F3EB-CA45-49C0-9117-1483422348C3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Введен в постоянную эксплуатацию модуль </a:t>
          </a:r>
          <a:r>
            <a:rPr lang="ru-RU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информационного взаимодействия</a:t>
          </a: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 системы-112 Камчатского края и Государственной автоматизированной информационной системы «</a:t>
          </a:r>
          <a:r>
            <a:rPr lang="ru-RU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ЭРА-ГЛОНАСС</a:t>
          </a: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» </a:t>
          </a:r>
        </a:p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(акт от 23.10.2019 № 41-э-01).</a:t>
          </a:r>
        </a:p>
      </dgm:t>
    </dgm:pt>
    <dgm:pt modelId="{A5A2479B-D80F-4E8F-BB12-791D252C739F}" type="sibTrans" cxnId="{AEC49FA7-5218-4D28-9FB1-4BC55382940B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FC9AA517-935B-4CF4-AFB1-41AE45CD1018}" type="parTrans" cxnId="{AEC49FA7-5218-4D28-9FB1-4BC55382940B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C5C97F3A-2630-4E60-B29A-78F03387C8BD}">
      <dgm:prSet phldrT="[Текст]" phldr="1"/>
      <dgm:spPr/>
      <dgm:t>
        <a:bodyPr/>
        <a:lstStyle/>
        <a:p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ECD08AD7-CFC2-4DBB-965D-F9EA3C26ED38}" type="sibTrans" cxnId="{01A8D5CD-4702-43AE-A001-06874E152A2A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368FE083-5D6C-4837-ABD2-27FA9C270A56}" type="parTrans" cxnId="{01A8D5CD-4702-43AE-A001-06874E152A2A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BE086FE0-67D0-4706-8B1B-B2E568EC777F}" type="pres">
      <dgm:prSet presAssocID="{A4471F47-FCB0-49FF-AE1D-D9A1C4398F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404296-4CCA-4C4D-BB51-F9C644368430}" type="pres">
      <dgm:prSet presAssocID="{C5C97F3A-2630-4E60-B29A-78F03387C8BD}" presName="thickLine" presStyleLbl="alignNode1" presStyleIdx="0" presStyleCnt="1"/>
      <dgm:spPr/>
    </dgm:pt>
    <dgm:pt modelId="{70C37894-5D75-4B77-A526-4D72ED4FC702}" type="pres">
      <dgm:prSet presAssocID="{C5C97F3A-2630-4E60-B29A-78F03387C8BD}" presName="horz1" presStyleCnt="0"/>
      <dgm:spPr/>
    </dgm:pt>
    <dgm:pt modelId="{27AFB18E-2090-4771-BD8E-5F74BFF38055}" type="pres">
      <dgm:prSet presAssocID="{C5C97F3A-2630-4E60-B29A-78F03387C8BD}" presName="tx1" presStyleLbl="revTx" presStyleIdx="0" presStyleCnt="3" custScaleX="5000"/>
      <dgm:spPr/>
      <dgm:t>
        <a:bodyPr/>
        <a:lstStyle/>
        <a:p>
          <a:endParaRPr lang="ru-RU"/>
        </a:p>
      </dgm:t>
    </dgm:pt>
    <dgm:pt modelId="{C0AE0914-D21D-46BF-922F-48F606A330FD}" type="pres">
      <dgm:prSet presAssocID="{C5C97F3A-2630-4E60-B29A-78F03387C8BD}" presName="vert1" presStyleCnt="0"/>
      <dgm:spPr/>
    </dgm:pt>
    <dgm:pt modelId="{C5C067AF-7624-4557-983B-5BEC8166A26C}" type="pres">
      <dgm:prSet presAssocID="{25A1F3EB-CA45-49C0-9117-1483422348C3}" presName="vertSpace2a" presStyleCnt="0"/>
      <dgm:spPr/>
    </dgm:pt>
    <dgm:pt modelId="{D7A3889A-FC2D-43F3-96A6-7F933F5F0141}" type="pres">
      <dgm:prSet presAssocID="{25A1F3EB-CA45-49C0-9117-1483422348C3}" presName="horz2" presStyleCnt="0"/>
      <dgm:spPr/>
    </dgm:pt>
    <dgm:pt modelId="{D45949F6-504A-448B-AC26-CC0A9D542A02}" type="pres">
      <dgm:prSet presAssocID="{25A1F3EB-CA45-49C0-9117-1483422348C3}" presName="horzSpace2" presStyleCnt="0"/>
      <dgm:spPr/>
    </dgm:pt>
    <dgm:pt modelId="{E0747E91-272A-4D60-9A67-EE0770EBC38D}" type="pres">
      <dgm:prSet presAssocID="{25A1F3EB-CA45-49C0-9117-1483422348C3}" presName="tx2" presStyleLbl="revTx" presStyleIdx="1" presStyleCnt="3" custScaleX="127389"/>
      <dgm:spPr/>
      <dgm:t>
        <a:bodyPr/>
        <a:lstStyle/>
        <a:p>
          <a:endParaRPr lang="ru-RU"/>
        </a:p>
      </dgm:t>
    </dgm:pt>
    <dgm:pt modelId="{BF22D9FF-D5E7-4CA2-A41C-F2CE2C65D15F}" type="pres">
      <dgm:prSet presAssocID="{25A1F3EB-CA45-49C0-9117-1483422348C3}" presName="vert2" presStyleCnt="0"/>
      <dgm:spPr/>
    </dgm:pt>
    <dgm:pt modelId="{A6BF15DC-12DA-4E72-96ED-7A805A3B9255}" type="pres">
      <dgm:prSet presAssocID="{25A1F3EB-CA45-49C0-9117-1483422348C3}" presName="thinLine2b" presStyleLbl="callout" presStyleIdx="0" presStyleCnt="2"/>
      <dgm:spPr/>
    </dgm:pt>
    <dgm:pt modelId="{F0C28C8B-FF41-442F-A4BC-BA709A180867}" type="pres">
      <dgm:prSet presAssocID="{25A1F3EB-CA45-49C0-9117-1483422348C3}" presName="vertSpace2b" presStyleCnt="0"/>
      <dgm:spPr/>
    </dgm:pt>
    <dgm:pt modelId="{91E535EF-E962-4B7D-96D9-D19C08CFC8FF}" type="pres">
      <dgm:prSet presAssocID="{BB23760D-C84E-4596-803E-E6E5369CF476}" presName="horz2" presStyleCnt="0"/>
      <dgm:spPr/>
    </dgm:pt>
    <dgm:pt modelId="{4A187D41-1438-4806-9C6D-3DAAE99AE2B2}" type="pres">
      <dgm:prSet presAssocID="{BB23760D-C84E-4596-803E-E6E5369CF476}" presName="horzSpace2" presStyleCnt="0"/>
      <dgm:spPr/>
    </dgm:pt>
    <dgm:pt modelId="{503FF7E6-F129-4A41-8779-FDCEF993B770}" type="pres">
      <dgm:prSet presAssocID="{BB23760D-C84E-4596-803E-E6E5369CF476}" presName="tx2" presStyleLbl="revTx" presStyleIdx="2" presStyleCnt="3" custScaleX="130576"/>
      <dgm:spPr/>
      <dgm:t>
        <a:bodyPr/>
        <a:lstStyle/>
        <a:p>
          <a:endParaRPr lang="ru-RU"/>
        </a:p>
      </dgm:t>
    </dgm:pt>
    <dgm:pt modelId="{2449E678-AA42-4BD9-86E5-B4D3E69B4CD2}" type="pres">
      <dgm:prSet presAssocID="{BB23760D-C84E-4596-803E-E6E5369CF476}" presName="vert2" presStyleCnt="0"/>
      <dgm:spPr/>
    </dgm:pt>
    <dgm:pt modelId="{9E948E6B-39AE-4DF8-93A2-1D75107789D0}" type="pres">
      <dgm:prSet presAssocID="{BB23760D-C84E-4596-803E-E6E5369CF476}" presName="thinLine2b" presStyleLbl="callout" presStyleIdx="1" presStyleCnt="2"/>
      <dgm:spPr/>
    </dgm:pt>
    <dgm:pt modelId="{2912541A-C705-4997-AC37-AEF9A7D52B0C}" type="pres">
      <dgm:prSet presAssocID="{BB23760D-C84E-4596-803E-E6E5369CF476}" presName="vertSpace2b" presStyleCnt="0"/>
      <dgm:spPr/>
    </dgm:pt>
  </dgm:ptLst>
  <dgm:cxnLst>
    <dgm:cxn modelId="{C0D31713-C5A5-4EA0-AAFD-8E6050443D2C}" type="presOf" srcId="{C5C97F3A-2630-4E60-B29A-78F03387C8BD}" destId="{27AFB18E-2090-4771-BD8E-5F74BFF38055}" srcOrd="0" destOrd="0" presId="urn:microsoft.com/office/officeart/2008/layout/LinedList"/>
    <dgm:cxn modelId="{24701EAE-5F15-4E8C-BCA6-AE5F692B2D78}" type="presOf" srcId="{25A1F3EB-CA45-49C0-9117-1483422348C3}" destId="{E0747E91-272A-4D60-9A67-EE0770EBC38D}" srcOrd="0" destOrd="0" presId="urn:microsoft.com/office/officeart/2008/layout/LinedList"/>
    <dgm:cxn modelId="{889F0C9F-49E2-4306-8D72-F77AD584E867}" type="presOf" srcId="{BB23760D-C84E-4596-803E-E6E5369CF476}" destId="{503FF7E6-F129-4A41-8779-FDCEF993B770}" srcOrd="0" destOrd="0" presId="urn:microsoft.com/office/officeart/2008/layout/LinedList"/>
    <dgm:cxn modelId="{AEC49FA7-5218-4D28-9FB1-4BC55382940B}" srcId="{C5C97F3A-2630-4E60-B29A-78F03387C8BD}" destId="{25A1F3EB-CA45-49C0-9117-1483422348C3}" srcOrd="0" destOrd="0" parTransId="{FC9AA517-935B-4CF4-AFB1-41AE45CD1018}" sibTransId="{A5A2479B-D80F-4E8F-BB12-791D252C739F}"/>
    <dgm:cxn modelId="{A0E2BF47-EE8F-485C-8124-EF9D618F4382}" srcId="{C5C97F3A-2630-4E60-B29A-78F03387C8BD}" destId="{BB23760D-C84E-4596-803E-E6E5369CF476}" srcOrd="1" destOrd="0" parTransId="{45639D2A-6E08-4AE9-8EFC-3E752A8B98C9}" sibTransId="{0B634E02-6036-4E9F-8C9A-82B0F3C4E2B8}"/>
    <dgm:cxn modelId="{01A8D5CD-4702-43AE-A001-06874E152A2A}" srcId="{A4471F47-FCB0-49FF-AE1D-D9A1C4398FBE}" destId="{C5C97F3A-2630-4E60-B29A-78F03387C8BD}" srcOrd="0" destOrd="0" parTransId="{368FE083-5D6C-4837-ABD2-27FA9C270A56}" sibTransId="{ECD08AD7-CFC2-4DBB-965D-F9EA3C26ED38}"/>
    <dgm:cxn modelId="{C250B23D-483C-402A-99B5-4E994B11DD60}" type="presOf" srcId="{A4471F47-FCB0-49FF-AE1D-D9A1C4398FBE}" destId="{BE086FE0-67D0-4706-8B1B-B2E568EC777F}" srcOrd="0" destOrd="0" presId="urn:microsoft.com/office/officeart/2008/layout/LinedList"/>
    <dgm:cxn modelId="{1ABC60A9-C128-4D29-8B55-45E69AFC14A6}" type="presParOf" srcId="{BE086FE0-67D0-4706-8B1B-B2E568EC777F}" destId="{5E404296-4CCA-4C4D-BB51-F9C644368430}" srcOrd="0" destOrd="0" presId="urn:microsoft.com/office/officeart/2008/layout/LinedList"/>
    <dgm:cxn modelId="{DE52163A-1290-456C-9D8F-F4092EC1EF0D}" type="presParOf" srcId="{BE086FE0-67D0-4706-8B1B-B2E568EC777F}" destId="{70C37894-5D75-4B77-A526-4D72ED4FC702}" srcOrd="1" destOrd="0" presId="urn:microsoft.com/office/officeart/2008/layout/LinedList"/>
    <dgm:cxn modelId="{0215035A-DBF5-44F7-A487-0AC733F32F9E}" type="presParOf" srcId="{70C37894-5D75-4B77-A526-4D72ED4FC702}" destId="{27AFB18E-2090-4771-BD8E-5F74BFF38055}" srcOrd="0" destOrd="0" presId="urn:microsoft.com/office/officeart/2008/layout/LinedList"/>
    <dgm:cxn modelId="{AF0FB63C-8A17-4B73-915B-C67C7CB4F871}" type="presParOf" srcId="{70C37894-5D75-4B77-A526-4D72ED4FC702}" destId="{C0AE0914-D21D-46BF-922F-48F606A330FD}" srcOrd="1" destOrd="0" presId="urn:microsoft.com/office/officeart/2008/layout/LinedList"/>
    <dgm:cxn modelId="{EAFBD7D5-474C-430E-86EB-CDFEF1D39ECD}" type="presParOf" srcId="{C0AE0914-D21D-46BF-922F-48F606A330FD}" destId="{C5C067AF-7624-4557-983B-5BEC8166A26C}" srcOrd="0" destOrd="0" presId="urn:microsoft.com/office/officeart/2008/layout/LinedList"/>
    <dgm:cxn modelId="{23DBCF14-963C-46C2-9D80-DEEC0FE60BD8}" type="presParOf" srcId="{C0AE0914-D21D-46BF-922F-48F606A330FD}" destId="{D7A3889A-FC2D-43F3-96A6-7F933F5F0141}" srcOrd="1" destOrd="0" presId="urn:microsoft.com/office/officeart/2008/layout/LinedList"/>
    <dgm:cxn modelId="{CD7BD3ED-B815-44EA-8D24-D7D0B05DEAF5}" type="presParOf" srcId="{D7A3889A-FC2D-43F3-96A6-7F933F5F0141}" destId="{D45949F6-504A-448B-AC26-CC0A9D542A02}" srcOrd="0" destOrd="0" presId="urn:microsoft.com/office/officeart/2008/layout/LinedList"/>
    <dgm:cxn modelId="{4F31636C-2B24-4135-8147-921658E29F51}" type="presParOf" srcId="{D7A3889A-FC2D-43F3-96A6-7F933F5F0141}" destId="{E0747E91-272A-4D60-9A67-EE0770EBC38D}" srcOrd="1" destOrd="0" presId="urn:microsoft.com/office/officeart/2008/layout/LinedList"/>
    <dgm:cxn modelId="{98FB2D4D-154A-4F7D-A70B-90ACA37A1DB1}" type="presParOf" srcId="{D7A3889A-FC2D-43F3-96A6-7F933F5F0141}" destId="{BF22D9FF-D5E7-4CA2-A41C-F2CE2C65D15F}" srcOrd="2" destOrd="0" presId="urn:microsoft.com/office/officeart/2008/layout/LinedList"/>
    <dgm:cxn modelId="{37655829-4AF7-45A0-9B27-76A7EB94B204}" type="presParOf" srcId="{C0AE0914-D21D-46BF-922F-48F606A330FD}" destId="{A6BF15DC-12DA-4E72-96ED-7A805A3B9255}" srcOrd="2" destOrd="0" presId="urn:microsoft.com/office/officeart/2008/layout/LinedList"/>
    <dgm:cxn modelId="{A4E58C58-35B6-42E2-B42D-F126EE7F2D77}" type="presParOf" srcId="{C0AE0914-D21D-46BF-922F-48F606A330FD}" destId="{F0C28C8B-FF41-442F-A4BC-BA709A180867}" srcOrd="3" destOrd="0" presId="urn:microsoft.com/office/officeart/2008/layout/LinedList"/>
    <dgm:cxn modelId="{D5D3D406-7611-4DDD-B5C0-A1E27C720A8D}" type="presParOf" srcId="{C0AE0914-D21D-46BF-922F-48F606A330FD}" destId="{91E535EF-E962-4B7D-96D9-D19C08CFC8FF}" srcOrd="4" destOrd="0" presId="urn:microsoft.com/office/officeart/2008/layout/LinedList"/>
    <dgm:cxn modelId="{CF63BF74-94C7-442D-BB73-9DB5D44837A2}" type="presParOf" srcId="{91E535EF-E962-4B7D-96D9-D19C08CFC8FF}" destId="{4A187D41-1438-4806-9C6D-3DAAE99AE2B2}" srcOrd="0" destOrd="0" presId="urn:microsoft.com/office/officeart/2008/layout/LinedList"/>
    <dgm:cxn modelId="{AC653719-3F90-4006-AFD2-FF2315A08030}" type="presParOf" srcId="{91E535EF-E962-4B7D-96D9-D19C08CFC8FF}" destId="{503FF7E6-F129-4A41-8779-FDCEF993B770}" srcOrd="1" destOrd="0" presId="urn:microsoft.com/office/officeart/2008/layout/LinedList"/>
    <dgm:cxn modelId="{AC50837A-33E8-44BC-B3F3-1B895E83EA15}" type="presParOf" srcId="{91E535EF-E962-4B7D-96D9-D19C08CFC8FF}" destId="{2449E678-AA42-4BD9-86E5-B4D3E69B4CD2}" srcOrd="2" destOrd="0" presId="urn:microsoft.com/office/officeart/2008/layout/LinedList"/>
    <dgm:cxn modelId="{91A0C9AA-1566-498C-94CD-1E7B5FF7AD6B}" type="presParOf" srcId="{C0AE0914-D21D-46BF-922F-48F606A330FD}" destId="{9E948E6B-39AE-4DF8-93A2-1D75107789D0}" srcOrd="5" destOrd="0" presId="urn:microsoft.com/office/officeart/2008/layout/LinedList"/>
    <dgm:cxn modelId="{161C27F6-0E82-417E-8136-1631D0466C67}" type="presParOf" srcId="{C0AE0914-D21D-46BF-922F-48F606A330FD}" destId="{2912541A-C705-4997-AC37-AEF9A7D52B0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41EB83-876F-4648-9F20-54C7C8BC8D5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32F12-B5EB-4229-BF64-C0319FE49434}">
      <dgm:prSet phldrT="[Текст]"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Выделено </a:t>
          </a:r>
        </a:p>
      </dgm:t>
    </dgm:pt>
    <dgm:pt modelId="{94025497-3463-49F7-B5BC-FDC3B4506A9F}" type="parTrans" cxnId="{600BEA04-4C20-486B-9742-1E79BD55E283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355B2F5B-A6EB-4FC0-8816-7E7671053203}" type="sibTrans" cxnId="{600BEA04-4C20-486B-9742-1E79BD55E283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D0630A48-7C57-40FC-9896-5837245C6EC1}">
      <dgm:prSet phldrT="[Текст]"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rPr>
            <a:t>70,000 млн. руб.</a:t>
          </a:r>
        </a:p>
      </dgm:t>
    </dgm:pt>
    <dgm:pt modelId="{EF2E5FE6-76C6-40D0-9243-D90073C25D7E}" type="parTrans" cxnId="{956C6F15-F524-4BA2-890B-11990A7A780E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F3D2F949-24BE-49D1-8E78-53E31A55210B}" type="sibTrans" cxnId="{956C6F15-F524-4BA2-890B-11990A7A780E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A2163FA1-52CF-4506-BBB5-D48AE8271146}">
      <dgm:prSet phldrT="[Текст]"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Приобретены ОС</a:t>
          </a:r>
        </a:p>
      </dgm:t>
    </dgm:pt>
    <dgm:pt modelId="{A95A4340-47CD-4EFE-819D-F772BC0C50C1}" type="parTrans" cxnId="{AB2AF1A2-8800-47D1-B296-7A8C8BBFE83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B147E096-C444-4190-89BE-D307D5858AC3}" type="sibTrans" cxnId="{AB2AF1A2-8800-47D1-B296-7A8C8BBFE83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25B5F7C3-3D1E-4F67-B654-CC11103FA023}">
      <dgm:prSet phldrT="[Текст]"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Прибыль </a:t>
          </a:r>
        </a:p>
      </dgm:t>
    </dgm:pt>
    <dgm:pt modelId="{3B69E4F5-EED3-4E09-9C57-726572480996}" type="parTrans" cxnId="{F440AFBA-3C29-424E-B3DD-38298C1C12BF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ED375E8D-D67F-4C8D-8FAA-6A46B1D3B276}" type="sibTrans" cxnId="{F440AFBA-3C29-424E-B3DD-38298C1C12BF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85B6DAE1-FA1F-4D26-A846-534A6B5BF745}">
      <dgm:prSet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 95,4 тыс. </a:t>
          </a:r>
        </a:p>
      </dgm:t>
    </dgm:pt>
    <dgm:pt modelId="{B4EC6FD2-48E2-4267-9FA6-600A9C532EE8}" type="parTrans" cxnId="{088C5DF0-710A-4F08-A1B4-4B33655DC6CB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4E93264B-1D62-4A0F-990A-84E18090B37F}" type="sibTrans" cxnId="{088C5DF0-710A-4F08-A1B4-4B33655DC6CB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D07E230E-A98C-4F59-9C5B-A03184389D8A}">
      <dgm:prSet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ru-RU">
              <a:latin typeface="Roboto Condensed" panose="020B0604020202020204" charset="0"/>
              <a:ea typeface="Roboto Condensed" panose="020B0604020202020204" charset="0"/>
            </a:rPr>
            <a:t>Заключено контрактов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F790AF29-E219-4DA7-AA85-588FD884231D}" type="parTrans" cxnId="{494602D6-376F-4F6B-942F-5786CEC2C78F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6ADB85B4-9C3B-42EE-8499-D4441C00F354}" type="sibTrans" cxnId="{494602D6-376F-4F6B-942F-5786CEC2C78F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3D32A1D2-2F7C-4B7A-8798-C4DE63A204BA}">
      <dgm:prSet/>
      <dgm:spPr>
        <a:solidFill>
          <a:srgbClr val="3F5378"/>
        </a:solidFill>
        <a:ln>
          <a:solidFill>
            <a:srgbClr val="3F5378"/>
          </a:solidFill>
        </a:ln>
      </dgm:spPr>
      <dgm:t>
        <a:bodyPr/>
        <a:lstStyle/>
        <a:p>
          <a:r>
            <a:rPr lang="ru-RU">
              <a:latin typeface="Roboto Condensed" panose="020B0604020202020204" charset="0"/>
              <a:ea typeface="Roboto Condensed" panose="020B0604020202020204" charset="0"/>
            </a:rPr>
            <a:t>Экономия</a:t>
          </a:r>
        </a:p>
      </dgm:t>
    </dgm:pt>
    <dgm:pt modelId="{E0F32AF2-3F43-48C5-9FDD-60DD47F293A9}" type="parTrans" cxnId="{AF620409-B94C-4789-8A09-E6E880FAC7A6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EE3FF902-ABE0-4097-9B1B-F50D0F5DC32C}" type="sibTrans" cxnId="{AF620409-B94C-4789-8A09-E6E880FAC7A6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9BC3BA76-B9E4-4120-999F-C709343C22F2}">
      <dgm:prSet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14 765 241,83 руб. </a:t>
          </a:r>
        </a:p>
      </dgm:t>
    </dgm:pt>
    <dgm:pt modelId="{AE782F5D-B87C-40B8-BCF1-C27073E4F7ED}" type="parTrans" cxnId="{F6CFE7E4-7A1A-45CC-AC64-A8B472117B1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D036F5FF-659D-4D0E-8CC7-019D21C36343}" type="sibTrans" cxnId="{F6CFE7E4-7A1A-45CC-AC64-A8B472117B1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638A6270-37C2-4F53-8BA2-3C570FC8A1EB}">
      <dgm:prSet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1 905 274,33 руб.</a:t>
          </a:r>
        </a:p>
      </dgm:t>
    </dgm:pt>
    <dgm:pt modelId="{734BA8D0-8718-4928-92A6-876A56AB6380}" type="parTrans" cxnId="{A27B66A6-94FF-4CDD-B117-8A554AD85EDA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C7460BEF-9CAA-472A-BF07-450A67E8CDA4}" type="sibTrans" cxnId="{A27B66A6-94FF-4CDD-B117-8A554AD85EDA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903CA2BF-64A8-4341-9B4E-635DCABEC894}">
      <dgm:prSet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руб.</a:t>
          </a:r>
        </a:p>
      </dgm:t>
    </dgm:pt>
    <dgm:pt modelId="{9BB0D789-C700-4249-A0B2-C29E3E9EAAE7}" type="parTrans" cxnId="{C3B3E7EC-B510-48C3-A337-851786AF1DF8}">
      <dgm:prSet/>
      <dgm:spPr/>
      <dgm:t>
        <a:bodyPr/>
        <a:lstStyle/>
        <a:p>
          <a:endParaRPr lang="ru-RU"/>
        </a:p>
      </dgm:t>
    </dgm:pt>
    <dgm:pt modelId="{8A65D1DC-1638-4B08-87E4-DA19629B8312}" type="sibTrans" cxnId="{C3B3E7EC-B510-48C3-A337-851786AF1DF8}">
      <dgm:prSet/>
      <dgm:spPr/>
      <dgm:t>
        <a:bodyPr/>
        <a:lstStyle/>
        <a:p>
          <a:endParaRPr lang="ru-RU"/>
        </a:p>
      </dgm:t>
    </dgm:pt>
    <dgm:pt modelId="{72655405-FCD4-4EB6-8083-2EFC12A95564}">
      <dgm:prSet phldrT="[Текст]"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2,130 млн. </a:t>
          </a:r>
        </a:p>
      </dgm:t>
    </dgm:pt>
    <dgm:pt modelId="{DD58DF6F-EC18-4F4D-AFC9-90E3EC14D9B7}" type="sibTrans" cxnId="{EEAD155D-9964-46A7-B6D2-84DAC27AFC07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49494310-5392-4163-A82F-33F0DF853784}" type="parTrans" cxnId="{EEAD155D-9964-46A7-B6D2-84DAC27AFC07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22423412-2402-4444-B534-30C4C749AEFF}">
      <dgm:prSet phldrT="[Текст]"/>
      <dgm:spPr>
        <a:solidFill>
          <a:srgbClr val="C7D3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руб.</a:t>
          </a:r>
        </a:p>
      </dgm:t>
    </dgm:pt>
    <dgm:pt modelId="{0CECA8F6-8924-44EC-9404-02A0CB01D809}" type="sibTrans" cxnId="{8BAEEFE7-BE5D-495F-97D0-307DE68F1EEF}">
      <dgm:prSet/>
      <dgm:spPr/>
      <dgm:t>
        <a:bodyPr/>
        <a:lstStyle/>
        <a:p>
          <a:endParaRPr lang="ru-RU"/>
        </a:p>
      </dgm:t>
    </dgm:pt>
    <dgm:pt modelId="{A5218970-8FAD-41EA-88CF-765A20AE7AB9}" type="parTrans" cxnId="{8BAEEFE7-BE5D-495F-97D0-307DE68F1EEF}">
      <dgm:prSet/>
      <dgm:spPr/>
      <dgm:t>
        <a:bodyPr/>
        <a:lstStyle/>
        <a:p>
          <a:endParaRPr lang="ru-RU"/>
        </a:p>
      </dgm:t>
    </dgm:pt>
    <dgm:pt modelId="{4974E0C4-CA13-459A-BDB4-637154C0B2FF}" type="pres">
      <dgm:prSet presAssocID="{2A41EB83-876F-4648-9F20-54C7C8BC8D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101B0-8E57-421D-818C-4103AB73912B}" type="pres">
      <dgm:prSet presAssocID="{AC132F12-B5EB-4229-BF64-C0319FE49434}" presName="composite" presStyleCnt="0"/>
      <dgm:spPr/>
    </dgm:pt>
    <dgm:pt modelId="{AAE39A63-229D-4C37-A1B2-ADC611A9D194}" type="pres">
      <dgm:prSet presAssocID="{AC132F12-B5EB-4229-BF64-C0319FE49434}" presName="parTx" presStyleLbl="alignNode1" presStyleIdx="0" presStyleCnt="5" custLinFactNeighborX="-261" custLinFactNeighborY="6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ABEDB-C30F-4DDC-BF7B-3860CBF0C56C}" type="pres">
      <dgm:prSet presAssocID="{AC132F12-B5EB-4229-BF64-C0319FE49434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98076-A5FA-4306-837E-51332B62B4D1}" type="pres">
      <dgm:prSet presAssocID="{355B2F5B-A6EB-4FC0-8816-7E7671053203}" presName="space" presStyleCnt="0"/>
      <dgm:spPr/>
    </dgm:pt>
    <dgm:pt modelId="{8C8198D4-B41A-4106-9905-97A1C903ADEA}" type="pres">
      <dgm:prSet presAssocID="{A2163FA1-52CF-4506-BBB5-D48AE8271146}" presName="composite" presStyleCnt="0"/>
      <dgm:spPr/>
    </dgm:pt>
    <dgm:pt modelId="{B0D6A3BA-8E7D-412B-B82C-975B1A3C157F}" type="pres">
      <dgm:prSet presAssocID="{A2163FA1-52CF-4506-BBB5-D48AE827114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66001-8AE0-4D1E-B06A-50164A091E78}" type="pres">
      <dgm:prSet presAssocID="{A2163FA1-52CF-4506-BBB5-D48AE827114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4A0FD-E5C5-4A33-8474-5D674C7E107B}" type="pres">
      <dgm:prSet presAssocID="{B147E096-C444-4190-89BE-D307D5858AC3}" presName="space" presStyleCnt="0"/>
      <dgm:spPr/>
    </dgm:pt>
    <dgm:pt modelId="{47F048E8-9FC0-471B-8395-E5430D975FA8}" type="pres">
      <dgm:prSet presAssocID="{25B5F7C3-3D1E-4F67-B654-CC11103FA023}" presName="composite" presStyleCnt="0"/>
      <dgm:spPr/>
    </dgm:pt>
    <dgm:pt modelId="{663FBF9E-0338-4316-A665-B43790234495}" type="pres">
      <dgm:prSet presAssocID="{25B5F7C3-3D1E-4F67-B654-CC11103FA02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85571-F6E3-435B-93C8-733F08591E6D}" type="pres">
      <dgm:prSet presAssocID="{25B5F7C3-3D1E-4F67-B654-CC11103FA02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1F734-14FC-408A-AB97-A4872B9326A2}" type="pres">
      <dgm:prSet presAssocID="{ED375E8D-D67F-4C8D-8FAA-6A46B1D3B276}" presName="space" presStyleCnt="0"/>
      <dgm:spPr/>
    </dgm:pt>
    <dgm:pt modelId="{E9FECD75-5405-44E7-8379-F6EF61D1484D}" type="pres">
      <dgm:prSet presAssocID="{D07E230E-A98C-4F59-9C5B-A03184389D8A}" presName="composite" presStyleCnt="0"/>
      <dgm:spPr/>
    </dgm:pt>
    <dgm:pt modelId="{72D72BB3-9BB7-48CE-8952-765104EFB508}" type="pres">
      <dgm:prSet presAssocID="{D07E230E-A98C-4F59-9C5B-A03184389D8A}" presName="parTx" presStyleLbl="alignNode1" presStyleIdx="3" presStyleCnt="5" custLinFactNeighborX="28" custLinFactNeighborY="-1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7A50D-142F-4407-B57F-7FB88DC34A20}" type="pres">
      <dgm:prSet presAssocID="{D07E230E-A98C-4F59-9C5B-A03184389D8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53287-D66B-45E1-BA23-C8D6F61BB1FB}" type="pres">
      <dgm:prSet presAssocID="{6ADB85B4-9C3B-42EE-8499-D4441C00F354}" presName="space" presStyleCnt="0"/>
      <dgm:spPr/>
    </dgm:pt>
    <dgm:pt modelId="{26DB45D8-FDCD-497E-A2B5-F005D6F8E154}" type="pres">
      <dgm:prSet presAssocID="{3D32A1D2-2F7C-4B7A-8798-C4DE63A204BA}" presName="composite" presStyleCnt="0"/>
      <dgm:spPr/>
    </dgm:pt>
    <dgm:pt modelId="{9213D2A9-CA47-487F-BB6E-A821914814DA}" type="pres">
      <dgm:prSet presAssocID="{3D32A1D2-2F7C-4B7A-8798-C4DE63A204B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A8D72-E9EE-447E-9E12-824A275243A7}" type="pres">
      <dgm:prSet presAssocID="{3D32A1D2-2F7C-4B7A-8798-C4DE63A204BA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BE437-8C8F-4CBB-8A9C-41C03A1056D1}" type="presOf" srcId="{AC132F12-B5EB-4229-BF64-C0319FE49434}" destId="{AAE39A63-229D-4C37-A1B2-ADC611A9D194}" srcOrd="0" destOrd="0" presId="urn:microsoft.com/office/officeart/2005/8/layout/hList1"/>
    <dgm:cxn modelId="{C3B3E7EC-B510-48C3-A337-851786AF1DF8}" srcId="{25B5F7C3-3D1E-4F67-B654-CC11103FA023}" destId="{903CA2BF-64A8-4341-9B4E-635DCABEC894}" srcOrd="1" destOrd="0" parTransId="{9BB0D789-C700-4249-A0B2-C29E3E9EAAE7}" sibTransId="{8A65D1DC-1638-4B08-87E4-DA19629B8312}"/>
    <dgm:cxn modelId="{541C9EB8-4FFD-4EA1-91CF-F7A49ABC8897}" type="presOf" srcId="{22423412-2402-4444-B534-30C4C749AEFF}" destId="{23766001-8AE0-4D1E-B06A-50164A091E78}" srcOrd="0" destOrd="1" presId="urn:microsoft.com/office/officeart/2005/8/layout/hList1"/>
    <dgm:cxn modelId="{088C5DF0-710A-4F08-A1B4-4B33655DC6CB}" srcId="{25B5F7C3-3D1E-4F67-B654-CC11103FA023}" destId="{85B6DAE1-FA1F-4D26-A846-534A6B5BF745}" srcOrd="0" destOrd="0" parTransId="{B4EC6FD2-48E2-4267-9FA6-600A9C532EE8}" sibTransId="{4E93264B-1D62-4A0F-990A-84E18090B37F}"/>
    <dgm:cxn modelId="{EAB01305-48F0-45F9-9D1B-C669D8CF51A1}" type="presOf" srcId="{2A41EB83-876F-4648-9F20-54C7C8BC8D53}" destId="{4974E0C4-CA13-459A-BDB4-637154C0B2FF}" srcOrd="0" destOrd="0" presId="urn:microsoft.com/office/officeart/2005/8/layout/hList1"/>
    <dgm:cxn modelId="{8B0DEC9C-C732-40DF-AA2B-FF9818B45B62}" type="presOf" srcId="{25B5F7C3-3D1E-4F67-B654-CC11103FA023}" destId="{663FBF9E-0338-4316-A665-B43790234495}" srcOrd="0" destOrd="0" presId="urn:microsoft.com/office/officeart/2005/8/layout/hList1"/>
    <dgm:cxn modelId="{12F7564A-BBB0-47C0-9A8B-CB4213EB6173}" type="presOf" srcId="{A2163FA1-52CF-4506-BBB5-D48AE8271146}" destId="{B0D6A3BA-8E7D-412B-B82C-975B1A3C157F}" srcOrd="0" destOrd="0" presId="urn:microsoft.com/office/officeart/2005/8/layout/hList1"/>
    <dgm:cxn modelId="{0C65BCF4-79C8-49F7-98E5-0C87F0154651}" type="presOf" srcId="{85B6DAE1-FA1F-4D26-A846-534A6B5BF745}" destId="{CA285571-F6E3-435B-93C8-733F08591E6D}" srcOrd="0" destOrd="0" presId="urn:microsoft.com/office/officeart/2005/8/layout/hList1"/>
    <dgm:cxn modelId="{B538B6D1-4C6C-4062-9994-E7B76413174F}" type="presOf" srcId="{D07E230E-A98C-4F59-9C5B-A03184389D8A}" destId="{72D72BB3-9BB7-48CE-8952-765104EFB508}" srcOrd="0" destOrd="0" presId="urn:microsoft.com/office/officeart/2005/8/layout/hList1"/>
    <dgm:cxn modelId="{3E2C68CF-B55B-4565-A6FB-9733BD5CB113}" type="presOf" srcId="{72655405-FCD4-4EB6-8083-2EFC12A95564}" destId="{23766001-8AE0-4D1E-B06A-50164A091E78}" srcOrd="0" destOrd="0" presId="urn:microsoft.com/office/officeart/2005/8/layout/hList1"/>
    <dgm:cxn modelId="{96387E0F-50EA-43C9-A4C5-45942B5D1FE1}" type="presOf" srcId="{D0630A48-7C57-40FC-9896-5837245C6EC1}" destId="{9F1ABEDB-C30F-4DDC-BF7B-3860CBF0C56C}" srcOrd="0" destOrd="0" presId="urn:microsoft.com/office/officeart/2005/8/layout/hList1"/>
    <dgm:cxn modelId="{E699F915-45D9-4447-9A75-C1A715B01C4D}" type="presOf" srcId="{9BC3BA76-B9E4-4120-999F-C709343C22F2}" destId="{9B37A50D-142F-4407-B57F-7FB88DC34A20}" srcOrd="0" destOrd="0" presId="urn:microsoft.com/office/officeart/2005/8/layout/hList1"/>
    <dgm:cxn modelId="{8FBD53B3-F4EB-415C-900A-F2BE8AD46DF5}" type="presOf" srcId="{3D32A1D2-2F7C-4B7A-8798-C4DE63A204BA}" destId="{9213D2A9-CA47-487F-BB6E-A821914814DA}" srcOrd="0" destOrd="0" presId="urn:microsoft.com/office/officeart/2005/8/layout/hList1"/>
    <dgm:cxn modelId="{F440AFBA-3C29-424E-B3DD-38298C1C12BF}" srcId="{2A41EB83-876F-4648-9F20-54C7C8BC8D53}" destId="{25B5F7C3-3D1E-4F67-B654-CC11103FA023}" srcOrd="2" destOrd="0" parTransId="{3B69E4F5-EED3-4E09-9C57-726572480996}" sibTransId="{ED375E8D-D67F-4C8D-8FAA-6A46B1D3B276}"/>
    <dgm:cxn modelId="{5999542A-BABA-4841-9E63-81D36310689E}" type="presOf" srcId="{903CA2BF-64A8-4341-9B4E-635DCABEC894}" destId="{CA285571-F6E3-435B-93C8-733F08591E6D}" srcOrd="0" destOrd="1" presId="urn:microsoft.com/office/officeart/2005/8/layout/hList1"/>
    <dgm:cxn modelId="{A27B66A6-94FF-4CDD-B117-8A554AD85EDA}" srcId="{3D32A1D2-2F7C-4B7A-8798-C4DE63A204BA}" destId="{638A6270-37C2-4F53-8BA2-3C570FC8A1EB}" srcOrd="0" destOrd="0" parTransId="{734BA8D0-8718-4928-92A6-876A56AB6380}" sibTransId="{C7460BEF-9CAA-472A-BF07-450A67E8CDA4}"/>
    <dgm:cxn modelId="{AF620409-B94C-4789-8A09-E6E880FAC7A6}" srcId="{2A41EB83-876F-4648-9F20-54C7C8BC8D53}" destId="{3D32A1D2-2F7C-4B7A-8798-C4DE63A204BA}" srcOrd="4" destOrd="0" parTransId="{E0F32AF2-3F43-48C5-9FDD-60DD47F293A9}" sibTransId="{EE3FF902-ABE0-4097-9B1B-F50D0F5DC32C}"/>
    <dgm:cxn modelId="{600BEA04-4C20-486B-9742-1E79BD55E283}" srcId="{2A41EB83-876F-4648-9F20-54C7C8BC8D53}" destId="{AC132F12-B5EB-4229-BF64-C0319FE49434}" srcOrd="0" destOrd="0" parTransId="{94025497-3463-49F7-B5BC-FDC3B4506A9F}" sibTransId="{355B2F5B-A6EB-4FC0-8816-7E7671053203}"/>
    <dgm:cxn modelId="{AB2AF1A2-8800-47D1-B296-7A8C8BBFE830}" srcId="{2A41EB83-876F-4648-9F20-54C7C8BC8D53}" destId="{A2163FA1-52CF-4506-BBB5-D48AE8271146}" srcOrd="1" destOrd="0" parTransId="{A95A4340-47CD-4EFE-819D-F772BC0C50C1}" sibTransId="{B147E096-C444-4190-89BE-D307D5858AC3}"/>
    <dgm:cxn modelId="{E6B6163A-0618-4E6A-BB29-9083ABF372D7}" type="presOf" srcId="{638A6270-37C2-4F53-8BA2-3C570FC8A1EB}" destId="{606A8D72-E9EE-447E-9E12-824A275243A7}" srcOrd="0" destOrd="0" presId="urn:microsoft.com/office/officeart/2005/8/layout/hList1"/>
    <dgm:cxn modelId="{EEAD155D-9964-46A7-B6D2-84DAC27AFC07}" srcId="{A2163FA1-52CF-4506-BBB5-D48AE8271146}" destId="{72655405-FCD4-4EB6-8083-2EFC12A95564}" srcOrd="0" destOrd="0" parTransId="{49494310-5392-4163-A82F-33F0DF853784}" sibTransId="{DD58DF6F-EC18-4F4D-AFC9-90E3EC14D9B7}"/>
    <dgm:cxn modelId="{956C6F15-F524-4BA2-890B-11990A7A780E}" srcId="{AC132F12-B5EB-4229-BF64-C0319FE49434}" destId="{D0630A48-7C57-40FC-9896-5837245C6EC1}" srcOrd="0" destOrd="0" parTransId="{EF2E5FE6-76C6-40D0-9243-D90073C25D7E}" sibTransId="{F3D2F949-24BE-49D1-8E78-53E31A55210B}"/>
    <dgm:cxn modelId="{F6CFE7E4-7A1A-45CC-AC64-A8B472117B15}" srcId="{D07E230E-A98C-4F59-9C5B-A03184389D8A}" destId="{9BC3BA76-B9E4-4120-999F-C709343C22F2}" srcOrd="0" destOrd="0" parTransId="{AE782F5D-B87C-40B8-BCF1-C27073E4F7ED}" sibTransId="{D036F5FF-659D-4D0E-8CC7-019D21C36343}"/>
    <dgm:cxn modelId="{494602D6-376F-4F6B-942F-5786CEC2C78F}" srcId="{2A41EB83-876F-4648-9F20-54C7C8BC8D53}" destId="{D07E230E-A98C-4F59-9C5B-A03184389D8A}" srcOrd="3" destOrd="0" parTransId="{F790AF29-E219-4DA7-AA85-588FD884231D}" sibTransId="{6ADB85B4-9C3B-42EE-8499-D4441C00F354}"/>
    <dgm:cxn modelId="{8BAEEFE7-BE5D-495F-97D0-307DE68F1EEF}" srcId="{A2163FA1-52CF-4506-BBB5-D48AE8271146}" destId="{22423412-2402-4444-B534-30C4C749AEFF}" srcOrd="1" destOrd="0" parTransId="{A5218970-8FAD-41EA-88CF-765A20AE7AB9}" sibTransId="{0CECA8F6-8924-44EC-9404-02A0CB01D809}"/>
    <dgm:cxn modelId="{344D5978-931E-49A8-BB81-94AE372C1FFD}" type="presParOf" srcId="{4974E0C4-CA13-459A-BDB4-637154C0B2FF}" destId="{031101B0-8E57-421D-818C-4103AB73912B}" srcOrd="0" destOrd="0" presId="urn:microsoft.com/office/officeart/2005/8/layout/hList1"/>
    <dgm:cxn modelId="{16B2D787-F492-46A6-B8FC-3378745B0831}" type="presParOf" srcId="{031101B0-8E57-421D-818C-4103AB73912B}" destId="{AAE39A63-229D-4C37-A1B2-ADC611A9D194}" srcOrd="0" destOrd="0" presId="urn:microsoft.com/office/officeart/2005/8/layout/hList1"/>
    <dgm:cxn modelId="{EDBBA2EB-DE6C-4BD9-B62F-D101B77F5D67}" type="presParOf" srcId="{031101B0-8E57-421D-818C-4103AB73912B}" destId="{9F1ABEDB-C30F-4DDC-BF7B-3860CBF0C56C}" srcOrd="1" destOrd="0" presId="urn:microsoft.com/office/officeart/2005/8/layout/hList1"/>
    <dgm:cxn modelId="{17BE10E9-49AD-4830-BCBB-B594D7518078}" type="presParOf" srcId="{4974E0C4-CA13-459A-BDB4-637154C0B2FF}" destId="{13F98076-A5FA-4306-837E-51332B62B4D1}" srcOrd="1" destOrd="0" presId="urn:microsoft.com/office/officeart/2005/8/layout/hList1"/>
    <dgm:cxn modelId="{2BEBAF24-83C0-4659-8564-B838D9C91F3C}" type="presParOf" srcId="{4974E0C4-CA13-459A-BDB4-637154C0B2FF}" destId="{8C8198D4-B41A-4106-9905-97A1C903ADEA}" srcOrd="2" destOrd="0" presId="urn:microsoft.com/office/officeart/2005/8/layout/hList1"/>
    <dgm:cxn modelId="{63307214-B1EA-4566-B649-668FE9CA80D1}" type="presParOf" srcId="{8C8198D4-B41A-4106-9905-97A1C903ADEA}" destId="{B0D6A3BA-8E7D-412B-B82C-975B1A3C157F}" srcOrd="0" destOrd="0" presId="urn:microsoft.com/office/officeart/2005/8/layout/hList1"/>
    <dgm:cxn modelId="{9116DAC4-CBBC-4EEC-B525-8F48099BD1DB}" type="presParOf" srcId="{8C8198D4-B41A-4106-9905-97A1C903ADEA}" destId="{23766001-8AE0-4D1E-B06A-50164A091E78}" srcOrd="1" destOrd="0" presId="urn:microsoft.com/office/officeart/2005/8/layout/hList1"/>
    <dgm:cxn modelId="{64F8D366-260E-442F-B849-859EBDEE42EA}" type="presParOf" srcId="{4974E0C4-CA13-459A-BDB4-637154C0B2FF}" destId="{CDB4A0FD-E5C5-4A33-8474-5D674C7E107B}" srcOrd="3" destOrd="0" presId="urn:microsoft.com/office/officeart/2005/8/layout/hList1"/>
    <dgm:cxn modelId="{101884B9-C7AE-4F62-813E-A271A54429AC}" type="presParOf" srcId="{4974E0C4-CA13-459A-BDB4-637154C0B2FF}" destId="{47F048E8-9FC0-471B-8395-E5430D975FA8}" srcOrd="4" destOrd="0" presId="urn:microsoft.com/office/officeart/2005/8/layout/hList1"/>
    <dgm:cxn modelId="{A2756A9F-58DB-47E8-A94A-A944DCFF63A1}" type="presParOf" srcId="{47F048E8-9FC0-471B-8395-E5430D975FA8}" destId="{663FBF9E-0338-4316-A665-B43790234495}" srcOrd="0" destOrd="0" presId="urn:microsoft.com/office/officeart/2005/8/layout/hList1"/>
    <dgm:cxn modelId="{7314F241-632D-45A4-88B7-E29808B7FA46}" type="presParOf" srcId="{47F048E8-9FC0-471B-8395-E5430D975FA8}" destId="{CA285571-F6E3-435B-93C8-733F08591E6D}" srcOrd="1" destOrd="0" presId="urn:microsoft.com/office/officeart/2005/8/layout/hList1"/>
    <dgm:cxn modelId="{332D104F-D2AC-40D4-AB06-B573889F0433}" type="presParOf" srcId="{4974E0C4-CA13-459A-BDB4-637154C0B2FF}" destId="{90B1F734-14FC-408A-AB97-A4872B9326A2}" srcOrd="5" destOrd="0" presId="urn:microsoft.com/office/officeart/2005/8/layout/hList1"/>
    <dgm:cxn modelId="{19B71C98-0E39-4702-8E5C-40A08C69C645}" type="presParOf" srcId="{4974E0C4-CA13-459A-BDB4-637154C0B2FF}" destId="{E9FECD75-5405-44E7-8379-F6EF61D1484D}" srcOrd="6" destOrd="0" presId="urn:microsoft.com/office/officeart/2005/8/layout/hList1"/>
    <dgm:cxn modelId="{F114AF0E-FEAF-48A8-8888-589D6E5240D4}" type="presParOf" srcId="{E9FECD75-5405-44E7-8379-F6EF61D1484D}" destId="{72D72BB3-9BB7-48CE-8952-765104EFB508}" srcOrd="0" destOrd="0" presId="urn:microsoft.com/office/officeart/2005/8/layout/hList1"/>
    <dgm:cxn modelId="{8AFE4587-1146-4C53-91DC-2B4046F58619}" type="presParOf" srcId="{E9FECD75-5405-44E7-8379-F6EF61D1484D}" destId="{9B37A50D-142F-4407-B57F-7FB88DC34A20}" srcOrd="1" destOrd="0" presId="urn:microsoft.com/office/officeart/2005/8/layout/hList1"/>
    <dgm:cxn modelId="{11D4F5D9-51EB-44B5-A039-452F9AC3D0B3}" type="presParOf" srcId="{4974E0C4-CA13-459A-BDB4-637154C0B2FF}" destId="{AC653287-D66B-45E1-BA23-C8D6F61BB1FB}" srcOrd="7" destOrd="0" presId="urn:microsoft.com/office/officeart/2005/8/layout/hList1"/>
    <dgm:cxn modelId="{36AD2FCA-8DBD-4694-890E-0378FFC27C9F}" type="presParOf" srcId="{4974E0C4-CA13-459A-BDB4-637154C0B2FF}" destId="{26DB45D8-FDCD-497E-A2B5-F005D6F8E154}" srcOrd="8" destOrd="0" presId="urn:microsoft.com/office/officeart/2005/8/layout/hList1"/>
    <dgm:cxn modelId="{FF9D41D2-AADD-4B1A-9D02-A9CB0DAD9F24}" type="presParOf" srcId="{26DB45D8-FDCD-497E-A2B5-F005D6F8E154}" destId="{9213D2A9-CA47-487F-BB6E-A821914814DA}" srcOrd="0" destOrd="0" presId="urn:microsoft.com/office/officeart/2005/8/layout/hList1"/>
    <dgm:cxn modelId="{73361092-8CF5-4952-ACFD-DC2BA66AFFF1}" type="presParOf" srcId="{26DB45D8-FDCD-497E-A2B5-F005D6F8E154}" destId="{606A8D72-E9EE-447E-9E12-824A275243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D6E088-C6E2-4D5B-8D9F-0215F665D1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E19CA2-C431-4432-A663-D1C016030CF0}">
      <dgm:prSet phldrT="[Текст]" phldr="1"/>
      <dgm:spPr/>
      <dgm:t>
        <a:bodyPr/>
        <a:lstStyle/>
        <a:p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6625D420-08A6-491B-98ED-4596AE53E44F}" type="parTrans" cxnId="{2264376D-4797-4754-A519-8F00633862F2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94641D0F-8AF5-4606-B651-18C2244EFA74}" type="sibTrans" cxnId="{2264376D-4797-4754-A519-8F00633862F2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55B38B18-82AD-4B70-AC61-90BA7235E9D5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Завершена работа по заключению соглашений по информационному взаимодействию между ГКП ЕСМЦ и участниками межведомственного взаимодействия. </a:t>
          </a:r>
        </a:p>
      </dgm:t>
    </dgm:pt>
    <dgm:pt modelId="{1A042381-179A-4687-91F0-733C66EE1FCA}" type="parTrans" cxnId="{5EAF020E-70C0-4C04-83E7-20B41B6AF337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B55D5D43-36EE-4EB5-BF10-D78346C9B364}" type="sibTrans" cxnId="{5EAF020E-70C0-4C04-83E7-20B41B6AF337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DCECBF0E-0300-402F-8AAE-B11756E58112}">
      <dgm:prSet phldrT="[Текст]" custT="1"/>
      <dgm:spPr/>
      <dgm:t>
        <a:bodyPr/>
        <a:lstStyle/>
        <a:p>
          <a:r>
            <a:rPr lang="ru-RU" sz="2200" dirty="0">
              <a:latin typeface="Roboto Condensed" panose="020B0604020202020204" charset="0"/>
              <a:ea typeface="Roboto Condensed" panose="020B0604020202020204" charset="0"/>
            </a:rPr>
            <a:t>Заключено </a:t>
          </a:r>
          <a:r>
            <a:rPr lang="ru-RU" sz="2200" dirty="0" smtClean="0">
              <a:latin typeface="Roboto Condensed" panose="020B0604020202020204" charset="0"/>
              <a:ea typeface="Roboto Condensed" panose="020B0604020202020204" charset="0"/>
            </a:rPr>
            <a:t>шесть </a:t>
          </a:r>
          <a:r>
            <a:rPr lang="ru-RU" sz="2200" dirty="0">
              <a:latin typeface="Roboto Condensed" panose="020B0604020202020204" charset="0"/>
              <a:ea typeface="Roboto Condensed" panose="020B0604020202020204" charset="0"/>
            </a:rPr>
            <a:t>соглашений об информационном взаимодействии.</a:t>
          </a:r>
        </a:p>
      </dgm:t>
    </dgm:pt>
    <dgm:pt modelId="{AB98ECE2-3BEC-4688-9F1B-969F68AC6E40}" type="parTrans" cxnId="{F1FC98DD-3D56-4DEB-9396-A2C71A7A7199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A32DAB4B-E4EB-4598-ABD6-DAF88A68A338}" type="sibTrans" cxnId="{F1FC98DD-3D56-4DEB-9396-A2C71A7A7199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65D7D069-60EC-4F9E-A0E4-2EFDAC70AE1C}" type="pres">
      <dgm:prSet presAssocID="{3AD6E088-C6E2-4D5B-8D9F-0215F665D1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AF631D-4621-4ADA-A58D-F9338AA4BC5B}" type="pres">
      <dgm:prSet presAssocID="{8DE19CA2-C431-4432-A663-D1C016030CF0}" presName="thickLine" presStyleLbl="alignNode1" presStyleIdx="0" presStyleCnt="1"/>
      <dgm:spPr/>
    </dgm:pt>
    <dgm:pt modelId="{A4706500-CE61-44A1-9C78-FF0B10A41F14}" type="pres">
      <dgm:prSet presAssocID="{8DE19CA2-C431-4432-A663-D1C016030CF0}" presName="horz1" presStyleCnt="0"/>
      <dgm:spPr/>
    </dgm:pt>
    <dgm:pt modelId="{B1D0980A-9505-428B-A75A-EA9A502AADF7}" type="pres">
      <dgm:prSet presAssocID="{8DE19CA2-C431-4432-A663-D1C016030CF0}" presName="tx1" presStyleLbl="revTx" presStyleIdx="0" presStyleCnt="3" custScaleX="6061"/>
      <dgm:spPr/>
      <dgm:t>
        <a:bodyPr/>
        <a:lstStyle/>
        <a:p>
          <a:endParaRPr lang="ru-RU"/>
        </a:p>
      </dgm:t>
    </dgm:pt>
    <dgm:pt modelId="{B43DB2C3-4DB7-42E6-BB38-F2F5258059F4}" type="pres">
      <dgm:prSet presAssocID="{8DE19CA2-C431-4432-A663-D1C016030CF0}" presName="vert1" presStyleCnt="0"/>
      <dgm:spPr/>
    </dgm:pt>
    <dgm:pt modelId="{44671638-9955-4124-9E62-1AD3C6EFDC1C}" type="pres">
      <dgm:prSet presAssocID="{55B38B18-82AD-4B70-AC61-90BA7235E9D5}" presName="vertSpace2a" presStyleCnt="0"/>
      <dgm:spPr/>
    </dgm:pt>
    <dgm:pt modelId="{BA54E6C1-7ECA-4BE4-9D7E-2F457A2C131D}" type="pres">
      <dgm:prSet presAssocID="{55B38B18-82AD-4B70-AC61-90BA7235E9D5}" presName="horz2" presStyleCnt="0"/>
      <dgm:spPr/>
    </dgm:pt>
    <dgm:pt modelId="{1DC6DBD4-0B3E-4840-A48F-0B150E5E003C}" type="pres">
      <dgm:prSet presAssocID="{55B38B18-82AD-4B70-AC61-90BA7235E9D5}" presName="horzSpace2" presStyleCnt="0"/>
      <dgm:spPr/>
    </dgm:pt>
    <dgm:pt modelId="{EA277081-B634-412B-B791-030AE7A549C5}" type="pres">
      <dgm:prSet presAssocID="{55B38B18-82AD-4B70-AC61-90BA7235E9D5}" presName="tx2" presStyleLbl="revTx" presStyleIdx="1" presStyleCnt="3" custScaleX="127389"/>
      <dgm:spPr/>
      <dgm:t>
        <a:bodyPr/>
        <a:lstStyle/>
        <a:p>
          <a:endParaRPr lang="ru-RU"/>
        </a:p>
      </dgm:t>
    </dgm:pt>
    <dgm:pt modelId="{F72694AD-B65C-4A04-81E4-BD9699F4FC1C}" type="pres">
      <dgm:prSet presAssocID="{55B38B18-82AD-4B70-AC61-90BA7235E9D5}" presName="vert2" presStyleCnt="0"/>
      <dgm:spPr/>
    </dgm:pt>
    <dgm:pt modelId="{765CDDA0-C8EB-4FB0-B7A4-5DDAAC01519F}" type="pres">
      <dgm:prSet presAssocID="{55B38B18-82AD-4B70-AC61-90BA7235E9D5}" presName="thinLine2b" presStyleLbl="callout" presStyleIdx="0" presStyleCnt="2"/>
      <dgm:spPr/>
    </dgm:pt>
    <dgm:pt modelId="{55A6F587-943F-4FB5-A06D-DD836D2128E8}" type="pres">
      <dgm:prSet presAssocID="{55B38B18-82AD-4B70-AC61-90BA7235E9D5}" presName="vertSpace2b" presStyleCnt="0"/>
      <dgm:spPr/>
    </dgm:pt>
    <dgm:pt modelId="{3344A535-51E7-47BC-963E-CE704E697387}" type="pres">
      <dgm:prSet presAssocID="{DCECBF0E-0300-402F-8AAE-B11756E58112}" presName="horz2" presStyleCnt="0"/>
      <dgm:spPr/>
    </dgm:pt>
    <dgm:pt modelId="{7B7EF3CC-E52E-48D6-9F96-40DA080E99F3}" type="pres">
      <dgm:prSet presAssocID="{DCECBF0E-0300-402F-8AAE-B11756E58112}" presName="horzSpace2" presStyleCnt="0"/>
      <dgm:spPr/>
    </dgm:pt>
    <dgm:pt modelId="{15EDA24D-4D8C-472F-8AA5-CE7D26FEA971}" type="pres">
      <dgm:prSet presAssocID="{DCECBF0E-0300-402F-8AAE-B11756E58112}" presName="tx2" presStyleLbl="revTx" presStyleIdx="2" presStyleCnt="3" custScaleX="102071" custLinFactNeighborX="13460" custLinFactNeighborY="489"/>
      <dgm:spPr/>
      <dgm:t>
        <a:bodyPr/>
        <a:lstStyle/>
        <a:p>
          <a:endParaRPr lang="ru-RU"/>
        </a:p>
      </dgm:t>
    </dgm:pt>
    <dgm:pt modelId="{A8E03C83-F50E-4768-8BBF-90AA530EDA9A}" type="pres">
      <dgm:prSet presAssocID="{DCECBF0E-0300-402F-8AAE-B11756E58112}" presName="vert2" presStyleCnt="0"/>
      <dgm:spPr/>
    </dgm:pt>
    <dgm:pt modelId="{72416EDE-91BD-4523-B2DE-4939848476BB}" type="pres">
      <dgm:prSet presAssocID="{DCECBF0E-0300-402F-8AAE-B11756E58112}" presName="thinLine2b" presStyleLbl="callout" presStyleIdx="1" presStyleCnt="2"/>
      <dgm:spPr/>
    </dgm:pt>
    <dgm:pt modelId="{0235076A-EF5F-49A9-9588-29E01A9F4339}" type="pres">
      <dgm:prSet presAssocID="{DCECBF0E-0300-402F-8AAE-B11756E58112}" presName="vertSpace2b" presStyleCnt="0"/>
      <dgm:spPr/>
    </dgm:pt>
  </dgm:ptLst>
  <dgm:cxnLst>
    <dgm:cxn modelId="{5EAF020E-70C0-4C04-83E7-20B41B6AF337}" srcId="{8DE19CA2-C431-4432-A663-D1C016030CF0}" destId="{55B38B18-82AD-4B70-AC61-90BA7235E9D5}" srcOrd="0" destOrd="0" parTransId="{1A042381-179A-4687-91F0-733C66EE1FCA}" sibTransId="{B55D5D43-36EE-4EB5-BF10-D78346C9B364}"/>
    <dgm:cxn modelId="{F1865714-B0D2-4313-AAFE-3B633D6F7E2F}" type="presOf" srcId="{8DE19CA2-C431-4432-A663-D1C016030CF0}" destId="{B1D0980A-9505-428B-A75A-EA9A502AADF7}" srcOrd="0" destOrd="0" presId="urn:microsoft.com/office/officeart/2008/layout/LinedList"/>
    <dgm:cxn modelId="{553DA6E2-9EA6-4937-9229-85A635AB3550}" type="presOf" srcId="{3AD6E088-C6E2-4D5B-8D9F-0215F665D149}" destId="{65D7D069-60EC-4F9E-A0E4-2EFDAC70AE1C}" srcOrd="0" destOrd="0" presId="urn:microsoft.com/office/officeart/2008/layout/LinedList"/>
    <dgm:cxn modelId="{F72FD885-A676-4528-B1DC-E25A573674E3}" type="presOf" srcId="{55B38B18-82AD-4B70-AC61-90BA7235E9D5}" destId="{EA277081-B634-412B-B791-030AE7A549C5}" srcOrd="0" destOrd="0" presId="urn:microsoft.com/office/officeart/2008/layout/LinedList"/>
    <dgm:cxn modelId="{F1FC98DD-3D56-4DEB-9396-A2C71A7A7199}" srcId="{8DE19CA2-C431-4432-A663-D1C016030CF0}" destId="{DCECBF0E-0300-402F-8AAE-B11756E58112}" srcOrd="1" destOrd="0" parTransId="{AB98ECE2-3BEC-4688-9F1B-969F68AC6E40}" sibTransId="{A32DAB4B-E4EB-4598-ABD6-DAF88A68A338}"/>
    <dgm:cxn modelId="{C52FBC28-7A81-490E-BA01-F00F5B902D24}" type="presOf" srcId="{DCECBF0E-0300-402F-8AAE-B11756E58112}" destId="{15EDA24D-4D8C-472F-8AA5-CE7D26FEA971}" srcOrd="0" destOrd="0" presId="urn:microsoft.com/office/officeart/2008/layout/LinedList"/>
    <dgm:cxn modelId="{2264376D-4797-4754-A519-8F00633862F2}" srcId="{3AD6E088-C6E2-4D5B-8D9F-0215F665D149}" destId="{8DE19CA2-C431-4432-A663-D1C016030CF0}" srcOrd="0" destOrd="0" parTransId="{6625D420-08A6-491B-98ED-4596AE53E44F}" sibTransId="{94641D0F-8AF5-4606-B651-18C2244EFA74}"/>
    <dgm:cxn modelId="{64C845E9-891A-44FD-8CB8-0DD855EB20E9}" type="presParOf" srcId="{65D7D069-60EC-4F9E-A0E4-2EFDAC70AE1C}" destId="{B1AF631D-4621-4ADA-A58D-F9338AA4BC5B}" srcOrd="0" destOrd="0" presId="urn:microsoft.com/office/officeart/2008/layout/LinedList"/>
    <dgm:cxn modelId="{8F62BB86-79D8-4B3E-B80E-36294B0DBB06}" type="presParOf" srcId="{65D7D069-60EC-4F9E-A0E4-2EFDAC70AE1C}" destId="{A4706500-CE61-44A1-9C78-FF0B10A41F14}" srcOrd="1" destOrd="0" presId="urn:microsoft.com/office/officeart/2008/layout/LinedList"/>
    <dgm:cxn modelId="{FF0B5F3B-8B3C-4DD3-B776-FB5E29CD4175}" type="presParOf" srcId="{A4706500-CE61-44A1-9C78-FF0B10A41F14}" destId="{B1D0980A-9505-428B-A75A-EA9A502AADF7}" srcOrd="0" destOrd="0" presId="urn:microsoft.com/office/officeart/2008/layout/LinedList"/>
    <dgm:cxn modelId="{7352F9B6-232A-4FAF-A325-EADF642CCCF7}" type="presParOf" srcId="{A4706500-CE61-44A1-9C78-FF0B10A41F14}" destId="{B43DB2C3-4DB7-42E6-BB38-F2F5258059F4}" srcOrd="1" destOrd="0" presId="urn:microsoft.com/office/officeart/2008/layout/LinedList"/>
    <dgm:cxn modelId="{B0ADD281-FB29-4A69-91D7-6CD619476A75}" type="presParOf" srcId="{B43DB2C3-4DB7-42E6-BB38-F2F5258059F4}" destId="{44671638-9955-4124-9E62-1AD3C6EFDC1C}" srcOrd="0" destOrd="0" presId="urn:microsoft.com/office/officeart/2008/layout/LinedList"/>
    <dgm:cxn modelId="{5FFB8166-DB86-4243-BEA4-6329BD0FC9D3}" type="presParOf" srcId="{B43DB2C3-4DB7-42E6-BB38-F2F5258059F4}" destId="{BA54E6C1-7ECA-4BE4-9D7E-2F457A2C131D}" srcOrd="1" destOrd="0" presId="urn:microsoft.com/office/officeart/2008/layout/LinedList"/>
    <dgm:cxn modelId="{D5CCB15E-B702-4F52-9137-A5EBCAE15FDC}" type="presParOf" srcId="{BA54E6C1-7ECA-4BE4-9D7E-2F457A2C131D}" destId="{1DC6DBD4-0B3E-4840-A48F-0B150E5E003C}" srcOrd="0" destOrd="0" presId="urn:microsoft.com/office/officeart/2008/layout/LinedList"/>
    <dgm:cxn modelId="{E88F2C38-9B2D-4E15-9639-A20DF05799BA}" type="presParOf" srcId="{BA54E6C1-7ECA-4BE4-9D7E-2F457A2C131D}" destId="{EA277081-B634-412B-B791-030AE7A549C5}" srcOrd="1" destOrd="0" presId="urn:microsoft.com/office/officeart/2008/layout/LinedList"/>
    <dgm:cxn modelId="{085B2D42-08F5-4D16-A4BD-3CE83F5C8FD2}" type="presParOf" srcId="{BA54E6C1-7ECA-4BE4-9D7E-2F457A2C131D}" destId="{F72694AD-B65C-4A04-81E4-BD9699F4FC1C}" srcOrd="2" destOrd="0" presId="urn:microsoft.com/office/officeart/2008/layout/LinedList"/>
    <dgm:cxn modelId="{0EF3EE6E-E976-4B53-9EA5-6BF7E99DC771}" type="presParOf" srcId="{B43DB2C3-4DB7-42E6-BB38-F2F5258059F4}" destId="{765CDDA0-C8EB-4FB0-B7A4-5DDAAC01519F}" srcOrd="2" destOrd="0" presId="urn:microsoft.com/office/officeart/2008/layout/LinedList"/>
    <dgm:cxn modelId="{97181F5C-B466-4F7C-A008-A7A36D63F0C7}" type="presParOf" srcId="{B43DB2C3-4DB7-42E6-BB38-F2F5258059F4}" destId="{55A6F587-943F-4FB5-A06D-DD836D2128E8}" srcOrd="3" destOrd="0" presId="urn:microsoft.com/office/officeart/2008/layout/LinedList"/>
    <dgm:cxn modelId="{D4C4A57C-CD33-43AF-AAF7-0223E4FFE55D}" type="presParOf" srcId="{B43DB2C3-4DB7-42E6-BB38-F2F5258059F4}" destId="{3344A535-51E7-47BC-963E-CE704E697387}" srcOrd="4" destOrd="0" presId="urn:microsoft.com/office/officeart/2008/layout/LinedList"/>
    <dgm:cxn modelId="{A2A98BA5-C741-480B-BA43-FE9D91980308}" type="presParOf" srcId="{3344A535-51E7-47BC-963E-CE704E697387}" destId="{7B7EF3CC-E52E-48D6-9F96-40DA080E99F3}" srcOrd="0" destOrd="0" presId="urn:microsoft.com/office/officeart/2008/layout/LinedList"/>
    <dgm:cxn modelId="{EDE1AE60-80A1-4D54-8AA6-16337E097A82}" type="presParOf" srcId="{3344A535-51E7-47BC-963E-CE704E697387}" destId="{15EDA24D-4D8C-472F-8AA5-CE7D26FEA971}" srcOrd="1" destOrd="0" presId="urn:microsoft.com/office/officeart/2008/layout/LinedList"/>
    <dgm:cxn modelId="{2AB36D9D-33DA-4688-837F-5E6024575728}" type="presParOf" srcId="{3344A535-51E7-47BC-963E-CE704E697387}" destId="{A8E03C83-F50E-4768-8BBF-90AA530EDA9A}" srcOrd="2" destOrd="0" presId="urn:microsoft.com/office/officeart/2008/layout/LinedList"/>
    <dgm:cxn modelId="{3B39E56E-F977-4091-8714-57EA5D66B1C3}" type="presParOf" srcId="{B43DB2C3-4DB7-42E6-BB38-F2F5258059F4}" destId="{72416EDE-91BD-4523-B2DE-4939848476BB}" srcOrd="5" destOrd="0" presId="urn:microsoft.com/office/officeart/2008/layout/LinedList"/>
    <dgm:cxn modelId="{292A3F07-F020-411C-8143-E8FBA4064A6C}" type="presParOf" srcId="{B43DB2C3-4DB7-42E6-BB38-F2F5258059F4}" destId="{0235076A-EF5F-49A9-9588-29E01A9F433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C88BD5-A81D-4264-8145-D0BBE5E128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D2672-ACF9-4581-AA26-F66C07373AB0}">
      <dgm:prSet phldrT="[Текст]" phldr="1"/>
      <dgm:spPr/>
      <dgm:t>
        <a:bodyPr/>
        <a:lstStyle/>
        <a:p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1E7F10E3-CBD5-49BF-B701-1BB2478D5FDE}" type="parTrans" cxnId="{E71C4986-D8EE-491E-A3C4-5DCB7A84F23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284A12A0-D499-400C-A0F5-B6F18E95AA48}" type="sibTrans" cxnId="{E71C4986-D8EE-491E-A3C4-5DCB7A84F23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7AD34B7F-AEAE-4699-9575-4B52E1DB5D1F}">
      <dgm:prSet phldrT="[Текст]" custT="1"/>
      <dgm:spPr/>
      <dgm:t>
        <a:bodyPr/>
        <a:lstStyle/>
        <a:p>
          <a:r>
            <a:rPr lang="ru-RU" sz="1400" dirty="0">
              <a:latin typeface="Roboto Condensed" panose="020B0604020202020204" charset="0"/>
              <a:ea typeface="Roboto Condensed" panose="020B0604020202020204" charset="0"/>
            </a:rPr>
            <a:t>Сформирован фонд запасных частей (приобретены подменные системные блоки и комплектующие)</a:t>
          </a:r>
        </a:p>
      </dgm:t>
    </dgm:pt>
    <dgm:pt modelId="{159F1EBA-817C-4931-B704-2A25DAC370BE}" type="parTrans" cxnId="{24662FB5-C122-4D1C-88D0-FA07518FFBF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CE9514EA-B11D-4F80-946B-D6003EEFA9E6}" type="sibTrans" cxnId="{24662FB5-C122-4D1C-88D0-FA07518FFBF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E61EE6F2-8A31-478F-BCD4-65EB00884BA7}">
      <dgm:prSet phldrT="[Текст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Расширена видеостена в ЦОВ</a:t>
          </a:r>
        </a:p>
      </dgm:t>
    </dgm:pt>
    <dgm:pt modelId="{067A5558-F2C1-42ED-BA07-A5F7FAED6653}" type="parTrans" cxnId="{1C4E67A6-B44F-42A6-B7B6-A668512143E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B1159C78-7602-44C7-B23F-6347D1A96F50}" type="sibTrans" cxnId="{1C4E67A6-B44F-42A6-B7B6-A668512143E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51075965-6AEE-4C04-B17D-7A54383EC1A6}">
      <dgm:prSet phldrT="[Текст]" custT="1"/>
      <dgm:spPr/>
      <dgm:t>
        <a:bodyPr/>
        <a:lstStyle/>
        <a:p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Разработан SMS-шлюз для обратной связи с абонентом </a:t>
          </a:r>
        </a:p>
      </dgm:t>
    </dgm:pt>
    <dgm:pt modelId="{374FCACD-96F5-4401-A7D5-9ABE9A237C93}" type="parTrans" cxnId="{1C2CE889-D9EC-4A49-800E-4AC19991FFEE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73B03D0C-FFD0-4B1D-BAFF-9189B2E4E9EA}" type="sibTrans" cxnId="{1C2CE889-D9EC-4A49-800E-4AC19991FFEE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5D5A1CDC-1EC1-482E-917D-F56C0C475CB5}">
      <dgm:prSet phldrT="[Текст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Разработано программное обеспечение для отображения </a:t>
          </a:r>
          <a:r>
            <a:rPr lang="ru-RU" sz="14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сейсмособытий</a:t>
          </a: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 на картографической основе для контроля поступающих данных</a:t>
          </a:r>
        </a:p>
      </dgm:t>
    </dgm:pt>
    <dgm:pt modelId="{AFE262F5-9D43-47CA-A6EB-D8E5CC6F4D60}" type="parTrans" cxnId="{8E548FCD-1D98-43E0-A803-8A22E910C29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7895B1B1-F334-4C9E-9CEC-4982DA56DCBD}" type="sibTrans" cxnId="{8E548FCD-1D98-43E0-A803-8A22E910C295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86A53088-4714-49C4-873E-C598ADA0579D}">
      <dgm:prSet phldrT="[Текст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Разработано программное обеспечение (лента универсальных карточек информационного обмена), информация транслируется на видеостену ЦОВ</a:t>
          </a:r>
        </a:p>
      </dgm:t>
    </dgm:pt>
    <dgm:pt modelId="{AA9A9AC9-AD58-4AF9-9948-4CF790B04280}" type="parTrans" cxnId="{15A1A694-5CA2-499C-AD79-E533B4041541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1576CB85-55B7-42BF-8775-2AB21EB1AD74}" type="sibTrans" cxnId="{15A1A694-5CA2-499C-AD79-E533B4041541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08544F34-9910-4987-BB2A-515CE4598F43}">
      <dgm:prSet phldrT="[Текст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В картографическую основу системы-112 Камчатского края добавлено и откорректировано более 400 адресов объектов</a:t>
          </a:r>
        </a:p>
      </dgm:t>
    </dgm:pt>
    <dgm:pt modelId="{164939B1-F301-45A0-AFE8-4BAF59218DAA}" type="parTrans" cxnId="{9C8D3959-FB67-4169-9C8B-6393CD2AE787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B1337C34-7CC2-4CF7-B3E4-C325A23F551D}" type="sibTrans" cxnId="{9C8D3959-FB67-4169-9C8B-6393CD2AE787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A859DAAC-1C39-4C1F-B6D2-F3A95D14574D}" type="pres">
      <dgm:prSet presAssocID="{3AC88BD5-A81D-4264-8145-D0BBE5E128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B59AC0-A524-4E77-8043-59F92D69DA26}" type="pres">
      <dgm:prSet presAssocID="{6F2D2672-ACF9-4581-AA26-F66C07373AB0}" presName="thickLine" presStyleLbl="alignNode1" presStyleIdx="0" presStyleCnt="1"/>
      <dgm:spPr/>
    </dgm:pt>
    <dgm:pt modelId="{302CD8F7-CCEA-4DBD-90B4-583F9CD6D63C}" type="pres">
      <dgm:prSet presAssocID="{6F2D2672-ACF9-4581-AA26-F66C07373AB0}" presName="horz1" presStyleCnt="0"/>
      <dgm:spPr/>
    </dgm:pt>
    <dgm:pt modelId="{FA413C8B-34C9-4AF7-9762-F7CBEE35E1F9}" type="pres">
      <dgm:prSet presAssocID="{6F2D2672-ACF9-4581-AA26-F66C07373AB0}" presName="tx1" presStyleLbl="revTx" presStyleIdx="0" presStyleCnt="7" custScaleX="5000"/>
      <dgm:spPr/>
      <dgm:t>
        <a:bodyPr/>
        <a:lstStyle/>
        <a:p>
          <a:endParaRPr lang="ru-RU"/>
        </a:p>
      </dgm:t>
    </dgm:pt>
    <dgm:pt modelId="{17B5378E-0BF6-42FB-853A-08AAE1ACD535}" type="pres">
      <dgm:prSet presAssocID="{6F2D2672-ACF9-4581-AA26-F66C07373AB0}" presName="vert1" presStyleCnt="0"/>
      <dgm:spPr/>
    </dgm:pt>
    <dgm:pt modelId="{2F06F2EB-64E4-4681-A567-40E0CAA6E3ED}" type="pres">
      <dgm:prSet presAssocID="{7AD34B7F-AEAE-4699-9575-4B52E1DB5D1F}" presName="vertSpace2a" presStyleCnt="0"/>
      <dgm:spPr/>
    </dgm:pt>
    <dgm:pt modelId="{CF07E06D-0496-4E42-9F0D-347404111D03}" type="pres">
      <dgm:prSet presAssocID="{7AD34B7F-AEAE-4699-9575-4B52E1DB5D1F}" presName="horz2" presStyleCnt="0"/>
      <dgm:spPr/>
    </dgm:pt>
    <dgm:pt modelId="{161E8D2F-362D-470A-BEFC-726820622684}" type="pres">
      <dgm:prSet presAssocID="{7AD34B7F-AEAE-4699-9575-4B52E1DB5D1F}" presName="horzSpace2" presStyleCnt="0"/>
      <dgm:spPr/>
    </dgm:pt>
    <dgm:pt modelId="{08A45327-BA0B-4F63-94E4-D7430257D785}" type="pres">
      <dgm:prSet presAssocID="{7AD34B7F-AEAE-4699-9575-4B52E1DB5D1F}" presName="tx2" presStyleLbl="revTx" presStyleIdx="1" presStyleCnt="7" custScaleX="127389"/>
      <dgm:spPr/>
      <dgm:t>
        <a:bodyPr/>
        <a:lstStyle/>
        <a:p>
          <a:endParaRPr lang="ru-RU"/>
        </a:p>
      </dgm:t>
    </dgm:pt>
    <dgm:pt modelId="{1F34CD89-D6EF-44A1-B8AA-695AFB145158}" type="pres">
      <dgm:prSet presAssocID="{7AD34B7F-AEAE-4699-9575-4B52E1DB5D1F}" presName="vert2" presStyleCnt="0"/>
      <dgm:spPr/>
    </dgm:pt>
    <dgm:pt modelId="{BEF0079A-51FB-4F42-80E7-77F36A293D19}" type="pres">
      <dgm:prSet presAssocID="{7AD34B7F-AEAE-4699-9575-4B52E1DB5D1F}" presName="thinLine2b" presStyleLbl="callout" presStyleIdx="0" presStyleCnt="6"/>
      <dgm:spPr/>
    </dgm:pt>
    <dgm:pt modelId="{8A09C4BA-0023-4F75-9A39-7093ED4F4D36}" type="pres">
      <dgm:prSet presAssocID="{7AD34B7F-AEAE-4699-9575-4B52E1DB5D1F}" presName="vertSpace2b" presStyleCnt="0"/>
      <dgm:spPr/>
    </dgm:pt>
    <dgm:pt modelId="{2A9541D0-F924-41D9-9C7D-04C487241E42}" type="pres">
      <dgm:prSet presAssocID="{E61EE6F2-8A31-478F-BCD4-65EB00884BA7}" presName="horz2" presStyleCnt="0"/>
      <dgm:spPr/>
    </dgm:pt>
    <dgm:pt modelId="{C1BFD4A3-EDA5-4E11-A559-8C9A09891CFE}" type="pres">
      <dgm:prSet presAssocID="{E61EE6F2-8A31-478F-BCD4-65EB00884BA7}" presName="horzSpace2" presStyleCnt="0"/>
      <dgm:spPr/>
    </dgm:pt>
    <dgm:pt modelId="{F16F9C09-2925-4AFF-830F-9ECA855417C5}" type="pres">
      <dgm:prSet presAssocID="{E61EE6F2-8A31-478F-BCD4-65EB00884BA7}" presName="tx2" presStyleLbl="revTx" presStyleIdx="2" presStyleCnt="7" custScaleX="130576"/>
      <dgm:spPr/>
      <dgm:t>
        <a:bodyPr/>
        <a:lstStyle/>
        <a:p>
          <a:endParaRPr lang="ru-RU"/>
        </a:p>
      </dgm:t>
    </dgm:pt>
    <dgm:pt modelId="{010CE10A-4A97-411C-9A95-C007BE3AE3E0}" type="pres">
      <dgm:prSet presAssocID="{E61EE6F2-8A31-478F-BCD4-65EB00884BA7}" presName="vert2" presStyleCnt="0"/>
      <dgm:spPr/>
    </dgm:pt>
    <dgm:pt modelId="{445B3E8C-0815-4BF8-8114-2F90AE8DDEAF}" type="pres">
      <dgm:prSet presAssocID="{E61EE6F2-8A31-478F-BCD4-65EB00884BA7}" presName="thinLine2b" presStyleLbl="callout" presStyleIdx="1" presStyleCnt="6"/>
      <dgm:spPr/>
    </dgm:pt>
    <dgm:pt modelId="{D6950301-E4B3-41E1-87A4-A75E21122BB1}" type="pres">
      <dgm:prSet presAssocID="{E61EE6F2-8A31-478F-BCD4-65EB00884BA7}" presName="vertSpace2b" presStyleCnt="0"/>
      <dgm:spPr/>
    </dgm:pt>
    <dgm:pt modelId="{27286B2C-B5FB-4999-9E8D-B61FFBC56436}" type="pres">
      <dgm:prSet presAssocID="{51075965-6AEE-4C04-B17D-7A54383EC1A6}" presName="horz2" presStyleCnt="0"/>
      <dgm:spPr/>
    </dgm:pt>
    <dgm:pt modelId="{FBEBC74F-77EA-423A-BE05-31A980FD3922}" type="pres">
      <dgm:prSet presAssocID="{51075965-6AEE-4C04-B17D-7A54383EC1A6}" presName="horzSpace2" presStyleCnt="0"/>
      <dgm:spPr/>
    </dgm:pt>
    <dgm:pt modelId="{2A0843C3-99C1-44AD-BB41-A19A1F548C24}" type="pres">
      <dgm:prSet presAssocID="{51075965-6AEE-4C04-B17D-7A54383EC1A6}" presName="tx2" presStyleLbl="revTx" presStyleIdx="3" presStyleCnt="7" custScaleX="133791"/>
      <dgm:spPr/>
      <dgm:t>
        <a:bodyPr/>
        <a:lstStyle/>
        <a:p>
          <a:endParaRPr lang="ru-RU"/>
        </a:p>
      </dgm:t>
    </dgm:pt>
    <dgm:pt modelId="{DBA4A035-CA34-45D7-B435-3E35392D8D0F}" type="pres">
      <dgm:prSet presAssocID="{51075965-6AEE-4C04-B17D-7A54383EC1A6}" presName="vert2" presStyleCnt="0"/>
      <dgm:spPr/>
    </dgm:pt>
    <dgm:pt modelId="{DD81A038-4BD9-4009-8B1F-8A81361CF48B}" type="pres">
      <dgm:prSet presAssocID="{51075965-6AEE-4C04-B17D-7A54383EC1A6}" presName="thinLine2b" presStyleLbl="callout" presStyleIdx="2" presStyleCnt="6"/>
      <dgm:spPr/>
    </dgm:pt>
    <dgm:pt modelId="{3F4116B5-D178-4985-8A1C-55D833973630}" type="pres">
      <dgm:prSet presAssocID="{51075965-6AEE-4C04-B17D-7A54383EC1A6}" presName="vertSpace2b" presStyleCnt="0"/>
      <dgm:spPr/>
    </dgm:pt>
    <dgm:pt modelId="{FEE9AB01-CF61-4E8A-8E74-B47C3D1FF372}" type="pres">
      <dgm:prSet presAssocID="{86A53088-4714-49C4-873E-C598ADA0579D}" presName="horz2" presStyleCnt="0"/>
      <dgm:spPr/>
    </dgm:pt>
    <dgm:pt modelId="{7F76883E-F7FE-427C-8CD5-DD75C881293B}" type="pres">
      <dgm:prSet presAssocID="{86A53088-4714-49C4-873E-C598ADA0579D}" presName="horzSpace2" presStyleCnt="0"/>
      <dgm:spPr/>
    </dgm:pt>
    <dgm:pt modelId="{B10DB78D-E442-4BD4-A2E5-39729CEDE328}" type="pres">
      <dgm:prSet presAssocID="{86A53088-4714-49C4-873E-C598ADA0579D}" presName="tx2" presStyleLbl="revTx" presStyleIdx="4" presStyleCnt="7" custScaleX="146733"/>
      <dgm:spPr/>
      <dgm:t>
        <a:bodyPr/>
        <a:lstStyle/>
        <a:p>
          <a:endParaRPr lang="ru-RU"/>
        </a:p>
      </dgm:t>
    </dgm:pt>
    <dgm:pt modelId="{95089499-7F01-4880-9881-543DA723133F}" type="pres">
      <dgm:prSet presAssocID="{86A53088-4714-49C4-873E-C598ADA0579D}" presName="vert2" presStyleCnt="0"/>
      <dgm:spPr/>
    </dgm:pt>
    <dgm:pt modelId="{4C5D28BA-71D0-4B0C-BADC-79D46BADFDE8}" type="pres">
      <dgm:prSet presAssocID="{86A53088-4714-49C4-873E-C598ADA0579D}" presName="thinLine2b" presStyleLbl="callout" presStyleIdx="3" presStyleCnt="6"/>
      <dgm:spPr/>
    </dgm:pt>
    <dgm:pt modelId="{B26DE1E2-110A-4F3E-BCF3-5362D20B51D7}" type="pres">
      <dgm:prSet presAssocID="{86A53088-4714-49C4-873E-C598ADA0579D}" presName="vertSpace2b" presStyleCnt="0"/>
      <dgm:spPr/>
    </dgm:pt>
    <dgm:pt modelId="{27C99E49-14AE-448F-8605-75A7C9641B97}" type="pres">
      <dgm:prSet presAssocID="{5D5A1CDC-1EC1-482E-917D-F56C0C475CB5}" presName="horz2" presStyleCnt="0"/>
      <dgm:spPr/>
    </dgm:pt>
    <dgm:pt modelId="{AECEF98F-A797-43A0-8B48-14E8C89041DA}" type="pres">
      <dgm:prSet presAssocID="{5D5A1CDC-1EC1-482E-917D-F56C0C475CB5}" presName="horzSpace2" presStyleCnt="0"/>
      <dgm:spPr/>
    </dgm:pt>
    <dgm:pt modelId="{D4263C6D-EBAE-40E5-A2CC-B576C9C0DC37}" type="pres">
      <dgm:prSet presAssocID="{5D5A1CDC-1EC1-482E-917D-F56C0C475CB5}" presName="tx2" presStyleLbl="revTx" presStyleIdx="5" presStyleCnt="7" custScaleX="140264"/>
      <dgm:spPr/>
      <dgm:t>
        <a:bodyPr/>
        <a:lstStyle/>
        <a:p>
          <a:endParaRPr lang="ru-RU"/>
        </a:p>
      </dgm:t>
    </dgm:pt>
    <dgm:pt modelId="{4FDFD872-2814-4EA1-AF74-4BA6E4966730}" type="pres">
      <dgm:prSet presAssocID="{5D5A1CDC-1EC1-482E-917D-F56C0C475CB5}" presName="vert2" presStyleCnt="0"/>
      <dgm:spPr/>
    </dgm:pt>
    <dgm:pt modelId="{9AFF5A68-F883-47EE-8ED1-D62D34E06785}" type="pres">
      <dgm:prSet presAssocID="{5D5A1CDC-1EC1-482E-917D-F56C0C475CB5}" presName="thinLine2b" presStyleLbl="callout" presStyleIdx="4" presStyleCnt="6"/>
      <dgm:spPr/>
    </dgm:pt>
    <dgm:pt modelId="{A2C4ADD6-329F-4134-B120-B510A0A9A25A}" type="pres">
      <dgm:prSet presAssocID="{5D5A1CDC-1EC1-482E-917D-F56C0C475CB5}" presName="vertSpace2b" presStyleCnt="0"/>
      <dgm:spPr/>
    </dgm:pt>
    <dgm:pt modelId="{9D6B484B-555B-4C38-ABA7-710FC4004EA5}" type="pres">
      <dgm:prSet presAssocID="{08544F34-9910-4987-BB2A-515CE4598F43}" presName="horz2" presStyleCnt="0"/>
      <dgm:spPr/>
    </dgm:pt>
    <dgm:pt modelId="{D2556BD9-4E31-4339-8CE4-8A138485F37F}" type="pres">
      <dgm:prSet presAssocID="{08544F34-9910-4987-BB2A-515CE4598F43}" presName="horzSpace2" presStyleCnt="0"/>
      <dgm:spPr/>
    </dgm:pt>
    <dgm:pt modelId="{9E1140EF-AD91-4FDF-BE5D-0CCA776988BD}" type="pres">
      <dgm:prSet presAssocID="{08544F34-9910-4987-BB2A-515CE4598F43}" presName="tx2" presStyleLbl="revTx" presStyleIdx="6" presStyleCnt="7" custScaleX="143505"/>
      <dgm:spPr/>
      <dgm:t>
        <a:bodyPr/>
        <a:lstStyle/>
        <a:p>
          <a:endParaRPr lang="ru-RU"/>
        </a:p>
      </dgm:t>
    </dgm:pt>
    <dgm:pt modelId="{6F735DBA-E80E-4809-850F-232677BEA2CA}" type="pres">
      <dgm:prSet presAssocID="{08544F34-9910-4987-BB2A-515CE4598F43}" presName="vert2" presStyleCnt="0"/>
      <dgm:spPr/>
    </dgm:pt>
    <dgm:pt modelId="{7F0C8003-1368-46D8-8FE7-0CB46F9EE856}" type="pres">
      <dgm:prSet presAssocID="{08544F34-9910-4987-BB2A-515CE4598F43}" presName="thinLine2b" presStyleLbl="callout" presStyleIdx="5" presStyleCnt="6"/>
      <dgm:spPr/>
    </dgm:pt>
    <dgm:pt modelId="{4DB6D009-7094-4827-9946-992295683FE5}" type="pres">
      <dgm:prSet presAssocID="{08544F34-9910-4987-BB2A-515CE4598F43}" presName="vertSpace2b" presStyleCnt="0"/>
      <dgm:spPr/>
    </dgm:pt>
  </dgm:ptLst>
  <dgm:cxnLst>
    <dgm:cxn modelId="{8E548FCD-1D98-43E0-A803-8A22E910C295}" srcId="{6F2D2672-ACF9-4581-AA26-F66C07373AB0}" destId="{5D5A1CDC-1EC1-482E-917D-F56C0C475CB5}" srcOrd="4" destOrd="0" parTransId="{AFE262F5-9D43-47CA-A6EB-D8E5CC6F4D60}" sibTransId="{7895B1B1-F334-4C9E-9CEC-4982DA56DCBD}"/>
    <dgm:cxn modelId="{1C2CE889-D9EC-4A49-800E-4AC19991FFEE}" srcId="{6F2D2672-ACF9-4581-AA26-F66C07373AB0}" destId="{51075965-6AEE-4C04-B17D-7A54383EC1A6}" srcOrd="2" destOrd="0" parTransId="{374FCACD-96F5-4401-A7D5-9ABE9A237C93}" sibTransId="{73B03D0C-FFD0-4B1D-BAFF-9189B2E4E9EA}"/>
    <dgm:cxn modelId="{9C8D3959-FB67-4169-9C8B-6393CD2AE787}" srcId="{6F2D2672-ACF9-4581-AA26-F66C07373AB0}" destId="{08544F34-9910-4987-BB2A-515CE4598F43}" srcOrd="5" destOrd="0" parTransId="{164939B1-F301-45A0-AFE8-4BAF59218DAA}" sibTransId="{B1337C34-7CC2-4CF7-B3E4-C325A23F551D}"/>
    <dgm:cxn modelId="{3BD2541D-6754-437B-A38A-9CB45793D44C}" type="presOf" srcId="{08544F34-9910-4987-BB2A-515CE4598F43}" destId="{9E1140EF-AD91-4FDF-BE5D-0CCA776988BD}" srcOrd="0" destOrd="0" presId="urn:microsoft.com/office/officeart/2008/layout/LinedList"/>
    <dgm:cxn modelId="{A3EDAF13-FD15-4440-9F72-C89002448337}" type="presOf" srcId="{7AD34B7F-AEAE-4699-9575-4B52E1DB5D1F}" destId="{08A45327-BA0B-4F63-94E4-D7430257D785}" srcOrd="0" destOrd="0" presId="urn:microsoft.com/office/officeart/2008/layout/LinedList"/>
    <dgm:cxn modelId="{15A1A694-5CA2-499C-AD79-E533B4041541}" srcId="{6F2D2672-ACF9-4581-AA26-F66C07373AB0}" destId="{86A53088-4714-49C4-873E-C598ADA0579D}" srcOrd="3" destOrd="0" parTransId="{AA9A9AC9-AD58-4AF9-9948-4CF790B04280}" sibTransId="{1576CB85-55B7-42BF-8775-2AB21EB1AD74}"/>
    <dgm:cxn modelId="{85D3DBF1-7B83-4BD7-B12F-654D0BC3198F}" type="presOf" srcId="{51075965-6AEE-4C04-B17D-7A54383EC1A6}" destId="{2A0843C3-99C1-44AD-BB41-A19A1F548C24}" srcOrd="0" destOrd="0" presId="urn:microsoft.com/office/officeart/2008/layout/LinedList"/>
    <dgm:cxn modelId="{A4CDD61F-9933-4712-ADF3-0A5AA3DE27E0}" type="presOf" srcId="{86A53088-4714-49C4-873E-C598ADA0579D}" destId="{B10DB78D-E442-4BD4-A2E5-39729CEDE328}" srcOrd="0" destOrd="0" presId="urn:microsoft.com/office/officeart/2008/layout/LinedList"/>
    <dgm:cxn modelId="{761A8411-EE38-4557-8D4C-588B94FF8548}" type="presOf" srcId="{5D5A1CDC-1EC1-482E-917D-F56C0C475CB5}" destId="{D4263C6D-EBAE-40E5-A2CC-B576C9C0DC37}" srcOrd="0" destOrd="0" presId="urn:microsoft.com/office/officeart/2008/layout/LinedList"/>
    <dgm:cxn modelId="{24662FB5-C122-4D1C-88D0-FA07518FFBF0}" srcId="{6F2D2672-ACF9-4581-AA26-F66C07373AB0}" destId="{7AD34B7F-AEAE-4699-9575-4B52E1DB5D1F}" srcOrd="0" destOrd="0" parTransId="{159F1EBA-817C-4931-B704-2A25DAC370BE}" sibTransId="{CE9514EA-B11D-4F80-946B-D6003EEFA9E6}"/>
    <dgm:cxn modelId="{F178EF95-6351-476C-9054-186C9B0A106B}" type="presOf" srcId="{E61EE6F2-8A31-478F-BCD4-65EB00884BA7}" destId="{F16F9C09-2925-4AFF-830F-9ECA855417C5}" srcOrd="0" destOrd="0" presId="urn:microsoft.com/office/officeart/2008/layout/LinedList"/>
    <dgm:cxn modelId="{FE0C08D6-9769-4B48-BE0E-FE9ECFC20FC7}" type="presOf" srcId="{6F2D2672-ACF9-4581-AA26-F66C07373AB0}" destId="{FA413C8B-34C9-4AF7-9762-F7CBEE35E1F9}" srcOrd="0" destOrd="0" presId="urn:microsoft.com/office/officeart/2008/layout/LinedList"/>
    <dgm:cxn modelId="{1C4E67A6-B44F-42A6-B7B6-A668512143E5}" srcId="{6F2D2672-ACF9-4581-AA26-F66C07373AB0}" destId="{E61EE6F2-8A31-478F-BCD4-65EB00884BA7}" srcOrd="1" destOrd="0" parTransId="{067A5558-F2C1-42ED-BA07-A5F7FAED6653}" sibTransId="{B1159C78-7602-44C7-B23F-6347D1A96F50}"/>
    <dgm:cxn modelId="{1C09CE3E-57C7-4EFA-A15E-FB6AD2D1DB8C}" type="presOf" srcId="{3AC88BD5-A81D-4264-8145-D0BBE5E128CA}" destId="{A859DAAC-1C39-4C1F-B6D2-F3A95D14574D}" srcOrd="0" destOrd="0" presId="urn:microsoft.com/office/officeart/2008/layout/LinedList"/>
    <dgm:cxn modelId="{E71C4986-D8EE-491E-A3C4-5DCB7A84F230}" srcId="{3AC88BD5-A81D-4264-8145-D0BBE5E128CA}" destId="{6F2D2672-ACF9-4581-AA26-F66C07373AB0}" srcOrd="0" destOrd="0" parTransId="{1E7F10E3-CBD5-49BF-B701-1BB2478D5FDE}" sibTransId="{284A12A0-D499-400C-A0F5-B6F18E95AA48}"/>
    <dgm:cxn modelId="{BAB9CF85-D665-4B8B-86C3-34EA59604E30}" type="presParOf" srcId="{A859DAAC-1C39-4C1F-B6D2-F3A95D14574D}" destId="{53B59AC0-A524-4E77-8043-59F92D69DA26}" srcOrd="0" destOrd="0" presId="urn:microsoft.com/office/officeart/2008/layout/LinedList"/>
    <dgm:cxn modelId="{4CD6EB04-F9B7-44F9-BD20-3613DFB56DAF}" type="presParOf" srcId="{A859DAAC-1C39-4C1F-B6D2-F3A95D14574D}" destId="{302CD8F7-CCEA-4DBD-90B4-583F9CD6D63C}" srcOrd="1" destOrd="0" presId="urn:microsoft.com/office/officeart/2008/layout/LinedList"/>
    <dgm:cxn modelId="{6F94B3F4-11A4-49F1-829A-D128898F3B22}" type="presParOf" srcId="{302CD8F7-CCEA-4DBD-90B4-583F9CD6D63C}" destId="{FA413C8B-34C9-4AF7-9762-F7CBEE35E1F9}" srcOrd="0" destOrd="0" presId="urn:microsoft.com/office/officeart/2008/layout/LinedList"/>
    <dgm:cxn modelId="{1A1B8E38-1F44-4C1C-B5D0-36A20E7968E3}" type="presParOf" srcId="{302CD8F7-CCEA-4DBD-90B4-583F9CD6D63C}" destId="{17B5378E-0BF6-42FB-853A-08AAE1ACD535}" srcOrd="1" destOrd="0" presId="urn:microsoft.com/office/officeart/2008/layout/LinedList"/>
    <dgm:cxn modelId="{E1F13D46-7608-4C8A-B055-7D5BCF6480F0}" type="presParOf" srcId="{17B5378E-0BF6-42FB-853A-08AAE1ACD535}" destId="{2F06F2EB-64E4-4681-A567-40E0CAA6E3ED}" srcOrd="0" destOrd="0" presId="urn:microsoft.com/office/officeart/2008/layout/LinedList"/>
    <dgm:cxn modelId="{30151225-1695-4449-B723-6FC8D2D3E1EC}" type="presParOf" srcId="{17B5378E-0BF6-42FB-853A-08AAE1ACD535}" destId="{CF07E06D-0496-4E42-9F0D-347404111D03}" srcOrd="1" destOrd="0" presId="urn:microsoft.com/office/officeart/2008/layout/LinedList"/>
    <dgm:cxn modelId="{25F49B5C-6FB1-4B00-9BEC-60DDBE279E9C}" type="presParOf" srcId="{CF07E06D-0496-4E42-9F0D-347404111D03}" destId="{161E8D2F-362D-470A-BEFC-726820622684}" srcOrd="0" destOrd="0" presId="urn:microsoft.com/office/officeart/2008/layout/LinedList"/>
    <dgm:cxn modelId="{D6DCE784-0B9B-4301-908D-AC1AD7D98136}" type="presParOf" srcId="{CF07E06D-0496-4E42-9F0D-347404111D03}" destId="{08A45327-BA0B-4F63-94E4-D7430257D785}" srcOrd="1" destOrd="0" presId="urn:microsoft.com/office/officeart/2008/layout/LinedList"/>
    <dgm:cxn modelId="{6B42BB45-C53B-411B-BC33-24D8899D492A}" type="presParOf" srcId="{CF07E06D-0496-4E42-9F0D-347404111D03}" destId="{1F34CD89-D6EF-44A1-B8AA-695AFB145158}" srcOrd="2" destOrd="0" presId="urn:microsoft.com/office/officeart/2008/layout/LinedList"/>
    <dgm:cxn modelId="{28B60318-D77C-4B10-A772-D5312F0D9BAE}" type="presParOf" srcId="{17B5378E-0BF6-42FB-853A-08AAE1ACD535}" destId="{BEF0079A-51FB-4F42-80E7-77F36A293D19}" srcOrd="2" destOrd="0" presId="urn:microsoft.com/office/officeart/2008/layout/LinedList"/>
    <dgm:cxn modelId="{0583A37E-1B77-4206-AD10-44267EC685A1}" type="presParOf" srcId="{17B5378E-0BF6-42FB-853A-08AAE1ACD535}" destId="{8A09C4BA-0023-4F75-9A39-7093ED4F4D36}" srcOrd="3" destOrd="0" presId="urn:microsoft.com/office/officeart/2008/layout/LinedList"/>
    <dgm:cxn modelId="{661E16A5-7825-4923-89AD-C3908654EB09}" type="presParOf" srcId="{17B5378E-0BF6-42FB-853A-08AAE1ACD535}" destId="{2A9541D0-F924-41D9-9C7D-04C487241E42}" srcOrd="4" destOrd="0" presId="urn:microsoft.com/office/officeart/2008/layout/LinedList"/>
    <dgm:cxn modelId="{128315C8-6AF1-4CE0-BE75-A99812D082EF}" type="presParOf" srcId="{2A9541D0-F924-41D9-9C7D-04C487241E42}" destId="{C1BFD4A3-EDA5-4E11-A559-8C9A09891CFE}" srcOrd="0" destOrd="0" presId="urn:microsoft.com/office/officeart/2008/layout/LinedList"/>
    <dgm:cxn modelId="{572BA9CC-234E-42EF-B093-DA9240320634}" type="presParOf" srcId="{2A9541D0-F924-41D9-9C7D-04C487241E42}" destId="{F16F9C09-2925-4AFF-830F-9ECA855417C5}" srcOrd="1" destOrd="0" presId="urn:microsoft.com/office/officeart/2008/layout/LinedList"/>
    <dgm:cxn modelId="{DE3D172B-F15B-4113-A47B-4D11DF0B09FF}" type="presParOf" srcId="{2A9541D0-F924-41D9-9C7D-04C487241E42}" destId="{010CE10A-4A97-411C-9A95-C007BE3AE3E0}" srcOrd="2" destOrd="0" presId="urn:microsoft.com/office/officeart/2008/layout/LinedList"/>
    <dgm:cxn modelId="{B0EB2569-B84B-4034-A409-A6DFD864D5EF}" type="presParOf" srcId="{17B5378E-0BF6-42FB-853A-08AAE1ACD535}" destId="{445B3E8C-0815-4BF8-8114-2F90AE8DDEAF}" srcOrd="5" destOrd="0" presId="urn:microsoft.com/office/officeart/2008/layout/LinedList"/>
    <dgm:cxn modelId="{B067BA01-4940-40AF-8151-E2680A465652}" type="presParOf" srcId="{17B5378E-0BF6-42FB-853A-08AAE1ACD535}" destId="{D6950301-E4B3-41E1-87A4-A75E21122BB1}" srcOrd="6" destOrd="0" presId="urn:microsoft.com/office/officeart/2008/layout/LinedList"/>
    <dgm:cxn modelId="{F8F3B794-6A38-4EC4-B69B-692EE4B2AC7D}" type="presParOf" srcId="{17B5378E-0BF6-42FB-853A-08AAE1ACD535}" destId="{27286B2C-B5FB-4999-9E8D-B61FFBC56436}" srcOrd="7" destOrd="0" presId="urn:microsoft.com/office/officeart/2008/layout/LinedList"/>
    <dgm:cxn modelId="{439A39EF-2B6B-499A-A502-D47F0F0B700D}" type="presParOf" srcId="{27286B2C-B5FB-4999-9E8D-B61FFBC56436}" destId="{FBEBC74F-77EA-423A-BE05-31A980FD3922}" srcOrd="0" destOrd="0" presId="urn:microsoft.com/office/officeart/2008/layout/LinedList"/>
    <dgm:cxn modelId="{2CF8B313-40E6-4CB5-A411-D97F79C5C869}" type="presParOf" srcId="{27286B2C-B5FB-4999-9E8D-B61FFBC56436}" destId="{2A0843C3-99C1-44AD-BB41-A19A1F548C24}" srcOrd="1" destOrd="0" presId="urn:microsoft.com/office/officeart/2008/layout/LinedList"/>
    <dgm:cxn modelId="{4E639FA3-1F56-407F-98EF-37FA94D465BA}" type="presParOf" srcId="{27286B2C-B5FB-4999-9E8D-B61FFBC56436}" destId="{DBA4A035-CA34-45D7-B435-3E35392D8D0F}" srcOrd="2" destOrd="0" presId="urn:microsoft.com/office/officeart/2008/layout/LinedList"/>
    <dgm:cxn modelId="{81A450B3-CE31-4108-BEB4-558B5F1D8B3F}" type="presParOf" srcId="{17B5378E-0BF6-42FB-853A-08AAE1ACD535}" destId="{DD81A038-4BD9-4009-8B1F-8A81361CF48B}" srcOrd="8" destOrd="0" presId="urn:microsoft.com/office/officeart/2008/layout/LinedList"/>
    <dgm:cxn modelId="{85CC7943-D700-4BC1-BED1-FF21EF3AC142}" type="presParOf" srcId="{17B5378E-0BF6-42FB-853A-08AAE1ACD535}" destId="{3F4116B5-D178-4985-8A1C-55D833973630}" srcOrd="9" destOrd="0" presId="urn:microsoft.com/office/officeart/2008/layout/LinedList"/>
    <dgm:cxn modelId="{0E37F04D-F6EB-4F5C-BC24-59FC998C0723}" type="presParOf" srcId="{17B5378E-0BF6-42FB-853A-08AAE1ACD535}" destId="{FEE9AB01-CF61-4E8A-8E74-B47C3D1FF372}" srcOrd="10" destOrd="0" presId="urn:microsoft.com/office/officeart/2008/layout/LinedList"/>
    <dgm:cxn modelId="{6A855F7C-562C-4804-BA3C-83DB0B184D7C}" type="presParOf" srcId="{FEE9AB01-CF61-4E8A-8E74-B47C3D1FF372}" destId="{7F76883E-F7FE-427C-8CD5-DD75C881293B}" srcOrd="0" destOrd="0" presId="urn:microsoft.com/office/officeart/2008/layout/LinedList"/>
    <dgm:cxn modelId="{6AC7BA43-E459-43E1-B556-CC412E0BCA7F}" type="presParOf" srcId="{FEE9AB01-CF61-4E8A-8E74-B47C3D1FF372}" destId="{B10DB78D-E442-4BD4-A2E5-39729CEDE328}" srcOrd="1" destOrd="0" presId="urn:microsoft.com/office/officeart/2008/layout/LinedList"/>
    <dgm:cxn modelId="{1EF193FC-6AA7-4EFE-B9B4-A6B9F00F4AF7}" type="presParOf" srcId="{FEE9AB01-CF61-4E8A-8E74-B47C3D1FF372}" destId="{95089499-7F01-4880-9881-543DA723133F}" srcOrd="2" destOrd="0" presId="urn:microsoft.com/office/officeart/2008/layout/LinedList"/>
    <dgm:cxn modelId="{7C56A000-7418-4369-8CC6-2BA969B75310}" type="presParOf" srcId="{17B5378E-0BF6-42FB-853A-08AAE1ACD535}" destId="{4C5D28BA-71D0-4B0C-BADC-79D46BADFDE8}" srcOrd="11" destOrd="0" presId="urn:microsoft.com/office/officeart/2008/layout/LinedList"/>
    <dgm:cxn modelId="{88E65108-E913-42C3-87AA-9629E3002760}" type="presParOf" srcId="{17B5378E-0BF6-42FB-853A-08AAE1ACD535}" destId="{B26DE1E2-110A-4F3E-BCF3-5362D20B51D7}" srcOrd="12" destOrd="0" presId="urn:microsoft.com/office/officeart/2008/layout/LinedList"/>
    <dgm:cxn modelId="{4EC4C819-4FC8-44C9-916E-CB3520BD5D3D}" type="presParOf" srcId="{17B5378E-0BF6-42FB-853A-08AAE1ACD535}" destId="{27C99E49-14AE-448F-8605-75A7C9641B97}" srcOrd="13" destOrd="0" presId="urn:microsoft.com/office/officeart/2008/layout/LinedList"/>
    <dgm:cxn modelId="{B786AF12-86FE-4355-8F80-BCFCE0DEF9C1}" type="presParOf" srcId="{27C99E49-14AE-448F-8605-75A7C9641B97}" destId="{AECEF98F-A797-43A0-8B48-14E8C89041DA}" srcOrd="0" destOrd="0" presId="urn:microsoft.com/office/officeart/2008/layout/LinedList"/>
    <dgm:cxn modelId="{91DD1648-D66B-4976-8913-1E88F04CA309}" type="presParOf" srcId="{27C99E49-14AE-448F-8605-75A7C9641B97}" destId="{D4263C6D-EBAE-40E5-A2CC-B576C9C0DC37}" srcOrd="1" destOrd="0" presId="urn:microsoft.com/office/officeart/2008/layout/LinedList"/>
    <dgm:cxn modelId="{5DFDBABD-C688-49FE-9147-034C72C7741C}" type="presParOf" srcId="{27C99E49-14AE-448F-8605-75A7C9641B97}" destId="{4FDFD872-2814-4EA1-AF74-4BA6E4966730}" srcOrd="2" destOrd="0" presId="urn:microsoft.com/office/officeart/2008/layout/LinedList"/>
    <dgm:cxn modelId="{8F3EE8B1-3288-4EFC-B941-C0F9D3C511E8}" type="presParOf" srcId="{17B5378E-0BF6-42FB-853A-08AAE1ACD535}" destId="{9AFF5A68-F883-47EE-8ED1-D62D34E06785}" srcOrd="14" destOrd="0" presId="urn:microsoft.com/office/officeart/2008/layout/LinedList"/>
    <dgm:cxn modelId="{AE1BB049-A9BF-4B7B-B0BB-E4A54515F0B0}" type="presParOf" srcId="{17B5378E-0BF6-42FB-853A-08AAE1ACD535}" destId="{A2C4ADD6-329F-4134-B120-B510A0A9A25A}" srcOrd="15" destOrd="0" presId="urn:microsoft.com/office/officeart/2008/layout/LinedList"/>
    <dgm:cxn modelId="{80C5692F-9646-4AE0-860B-2706D1398F84}" type="presParOf" srcId="{17B5378E-0BF6-42FB-853A-08AAE1ACD535}" destId="{9D6B484B-555B-4C38-ABA7-710FC4004EA5}" srcOrd="16" destOrd="0" presId="urn:microsoft.com/office/officeart/2008/layout/LinedList"/>
    <dgm:cxn modelId="{C324EAF5-5333-414D-AF44-DC301653F8C1}" type="presParOf" srcId="{9D6B484B-555B-4C38-ABA7-710FC4004EA5}" destId="{D2556BD9-4E31-4339-8CE4-8A138485F37F}" srcOrd="0" destOrd="0" presId="urn:microsoft.com/office/officeart/2008/layout/LinedList"/>
    <dgm:cxn modelId="{DE0E8C0E-5A3C-4FC4-840C-53D10731D634}" type="presParOf" srcId="{9D6B484B-555B-4C38-ABA7-710FC4004EA5}" destId="{9E1140EF-AD91-4FDF-BE5D-0CCA776988BD}" srcOrd="1" destOrd="0" presId="urn:microsoft.com/office/officeart/2008/layout/LinedList"/>
    <dgm:cxn modelId="{ADFB1AC6-4379-4882-9545-9BEB70FFAF3C}" type="presParOf" srcId="{9D6B484B-555B-4C38-ABA7-710FC4004EA5}" destId="{6F735DBA-E80E-4809-850F-232677BEA2CA}" srcOrd="2" destOrd="0" presId="urn:microsoft.com/office/officeart/2008/layout/LinedList"/>
    <dgm:cxn modelId="{E796B877-6EF5-4C2A-9182-527F22D447B0}" type="presParOf" srcId="{17B5378E-0BF6-42FB-853A-08AAE1ACD535}" destId="{7F0C8003-1368-46D8-8FE7-0CB46F9EE856}" srcOrd="17" destOrd="0" presId="urn:microsoft.com/office/officeart/2008/layout/LinedList"/>
    <dgm:cxn modelId="{123E2DB6-4549-41CF-A81A-E64349AB00A9}" type="presParOf" srcId="{17B5378E-0BF6-42FB-853A-08AAE1ACD535}" destId="{4DB6D009-7094-4827-9946-992295683FE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CA8EB8-031A-4842-90F1-333DA1EA21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EA6B2-968E-4AC8-B052-3BE9FF727AC2}">
      <dgm:prSet phldrT="[Текст]" phldr="1"/>
      <dgm:spPr/>
      <dgm:t>
        <a:bodyPr/>
        <a:lstStyle/>
        <a:p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AB2456C6-7E82-4669-A29A-05C457CD08E6}" type="parTrans" cxnId="{477D7DF6-AA3F-411E-ACD0-1E1CFBC264F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D829DF78-67CE-4253-A847-5BEBE6BB643F}" type="sibTrans" cxnId="{477D7DF6-AA3F-411E-ACD0-1E1CFBC264F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5057F12A-533C-4866-B944-E60049560EED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Разработано техническое задание на проектирование пилотной зоны и создание базового контура АПК «Безопасный город» Камчатского края</a:t>
          </a:r>
        </a:p>
      </dgm:t>
    </dgm:pt>
    <dgm:pt modelId="{1619FF69-93B5-44B5-A7B5-DE3160BE8A6E}" type="parTrans" cxnId="{BED672F0-5659-4F52-889D-BBC24D2C9DF4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93D77EB9-BE46-4358-8C57-89E468B4ABA0}" type="sibTrans" cxnId="{BED672F0-5659-4F52-889D-BBC24D2C9DF4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CE5F5B5C-6E04-4144-8332-FD5044035640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В ноябре 2019 года техническое задание направлено на согласование в Совет главных конструкторов АПК «Безопасный город» при МЧС </a:t>
          </a:r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России и МВД России.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C9774555-95E3-4089-B523-B2DEEA1879A6}" type="parTrans" cxnId="{ABCE874B-475E-4728-A476-C68C4C52818F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4971D185-8174-4388-840F-8D495965B997}" type="sibTrans" cxnId="{ABCE874B-475E-4728-A476-C68C4C52818F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180CB9C3-163C-41D4-AD83-61D305DFA8F3}">
      <dgm:prSet phldrT="[Текст]"/>
      <dgm:spPr/>
      <dgm:t>
        <a:bodyPr/>
        <a:lstStyle/>
        <a:p>
          <a:pPr algn="just"/>
          <a:r>
            <a:rPr lang="ru-RU" dirty="0">
              <a:latin typeface="Roboto Condensed" panose="020B0604020202020204" charset="0"/>
              <a:ea typeface="Roboto Condensed" panose="020B0604020202020204" charset="0"/>
            </a:rPr>
            <a:t>Получено согласование технического задания от МВД России в части требований Правоохранительного сегмента.</a:t>
          </a:r>
        </a:p>
      </dgm:t>
    </dgm:pt>
    <dgm:pt modelId="{2001DD01-BBD9-49AD-AFCA-3F6DBF991193}" type="parTrans" cxnId="{E4E3B67A-5A51-4760-B4E6-E0F33A2874C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9F8B5DEE-F179-4F05-A730-AE68BCA48CEF}" type="sibTrans" cxnId="{E4E3B67A-5A51-4760-B4E6-E0F33A2874C0}">
      <dgm:prSet/>
      <dgm:spPr/>
      <dgm:t>
        <a:bodyPr/>
        <a:lstStyle/>
        <a:p>
          <a:endParaRPr lang="ru-RU">
            <a:latin typeface="Roboto Condensed" panose="020B0604020202020204" charset="0"/>
            <a:ea typeface="Roboto Condensed" panose="020B0604020202020204" charset="0"/>
          </a:endParaRPr>
        </a:p>
      </dgm:t>
    </dgm:pt>
    <dgm:pt modelId="{963BFDD2-C150-4246-8AA8-8A3EFE54293E}" type="pres">
      <dgm:prSet presAssocID="{A7CA8EB8-031A-4842-90F1-333DA1EA21D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7A4FDE-80E7-4990-A54C-8E0D7499E6FA}" type="pres">
      <dgm:prSet presAssocID="{036EA6B2-968E-4AC8-B052-3BE9FF727AC2}" presName="thickLine" presStyleLbl="alignNode1" presStyleIdx="0" presStyleCnt="1"/>
      <dgm:spPr/>
    </dgm:pt>
    <dgm:pt modelId="{13929111-D9AA-419A-A251-8DE65DBDA26B}" type="pres">
      <dgm:prSet presAssocID="{036EA6B2-968E-4AC8-B052-3BE9FF727AC2}" presName="horz1" presStyleCnt="0"/>
      <dgm:spPr/>
    </dgm:pt>
    <dgm:pt modelId="{532342F6-1270-4D5C-8A54-50EEBF5ECBD0}" type="pres">
      <dgm:prSet presAssocID="{036EA6B2-968E-4AC8-B052-3BE9FF727AC2}" presName="tx1" presStyleLbl="revTx" presStyleIdx="0" presStyleCnt="4" custScaleX="5000"/>
      <dgm:spPr/>
      <dgm:t>
        <a:bodyPr/>
        <a:lstStyle/>
        <a:p>
          <a:endParaRPr lang="ru-RU"/>
        </a:p>
      </dgm:t>
    </dgm:pt>
    <dgm:pt modelId="{FD14E031-63F6-41A5-BCF5-A257E0CBFB0C}" type="pres">
      <dgm:prSet presAssocID="{036EA6B2-968E-4AC8-B052-3BE9FF727AC2}" presName="vert1" presStyleCnt="0"/>
      <dgm:spPr/>
    </dgm:pt>
    <dgm:pt modelId="{70C93182-FDF8-4272-B277-46CF7D315035}" type="pres">
      <dgm:prSet presAssocID="{5057F12A-533C-4866-B944-E60049560EED}" presName="vertSpace2a" presStyleCnt="0"/>
      <dgm:spPr/>
    </dgm:pt>
    <dgm:pt modelId="{FAD206B4-6256-40FC-91B3-163963CDE96C}" type="pres">
      <dgm:prSet presAssocID="{5057F12A-533C-4866-B944-E60049560EED}" presName="horz2" presStyleCnt="0"/>
      <dgm:spPr/>
    </dgm:pt>
    <dgm:pt modelId="{917CE6CF-B690-488E-98CC-F07446F53758}" type="pres">
      <dgm:prSet presAssocID="{5057F12A-533C-4866-B944-E60049560EED}" presName="horzSpace2" presStyleCnt="0"/>
      <dgm:spPr/>
    </dgm:pt>
    <dgm:pt modelId="{5F41CE7F-72CF-4E6D-BD5D-86BF97ED6F7D}" type="pres">
      <dgm:prSet presAssocID="{5057F12A-533C-4866-B944-E60049560EED}" presName="tx2" presStyleLbl="revTx" presStyleIdx="1" presStyleCnt="4" custScaleX="127389"/>
      <dgm:spPr/>
      <dgm:t>
        <a:bodyPr/>
        <a:lstStyle/>
        <a:p>
          <a:endParaRPr lang="ru-RU"/>
        </a:p>
      </dgm:t>
    </dgm:pt>
    <dgm:pt modelId="{D873885B-197F-4E0D-AAE9-51C11B342C35}" type="pres">
      <dgm:prSet presAssocID="{5057F12A-533C-4866-B944-E60049560EED}" presName="vert2" presStyleCnt="0"/>
      <dgm:spPr/>
    </dgm:pt>
    <dgm:pt modelId="{5DE7C8AE-5471-4D96-ABE8-2D887F9FD16C}" type="pres">
      <dgm:prSet presAssocID="{5057F12A-533C-4866-B944-E60049560EED}" presName="thinLine2b" presStyleLbl="callout" presStyleIdx="0" presStyleCnt="3"/>
      <dgm:spPr/>
    </dgm:pt>
    <dgm:pt modelId="{D907A6D9-8840-43DF-8D76-80FDEFDD14D6}" type="pres">
      <dgm:prSet presAssocID="{5057F12A-533C-4866-B944-E60049560EED}" presName="vertSpace2b" presStyleCnt="0"/>
      <dgm:spPr/>
    </dgm:pt>
    <dgm:pt modelId="{B970F629-24C4-4C23-93CC-B3C8C7BA4E58}" type="pres">
      <dgm:prSet presAssocID="{CE5F5B5C-6E04-4144-8332-FD5044035640}" presName="horz2" presStyleCnt="0"/>
      <dgm:spPr/>
    </dgm:pt>
    <dgm:pt modelId="{E56EF37C-894A-452C-9E04-516ACFC13C5F}" type="pres">
      <dgm:prSet presAssocID="{CE5F5B5C-6E04-4144-8332-FD5044035640}" presName="horzSpace2" presStyleCnt="0"/>
      <dgm:spPr/>
    </dgm:pt>
    <dgm:pt modelId="{0781B80C-3435-47F1-9ED8-0C9AF2A591AE}" type="pres">
      <dgm:prSet presAssocID="{CE5F5B5C-6E04-4144-8332-FD5044035640}" presName="tx2" presStyleLbl="revTx" presStyleIdx="2" presStyleCnt="4" custScaleX="130576"/>
      <dgm:spPr/>
      <dgm:t>
        <a:bodyPr/>
        <a:lstStyle/>
        <a:p>
          <a:endParaRPr lang="ru-RU"/>
        </a:p>
      </dgm:t>
    </dgm:pt>
    <dgm:pt modelId="{045B5F1E-92D4-4BBE-B279-9E528FDFDD81}" type="pres">
      <dgm:prSet presAssocID="{CE5F5B5C-6E04-4144-8332-FD5044035640}" presName="vert2" presStyleCnt="0"/>
      <dgm:spPr/>
    </dgm:pt>
    <dgm:pt modelId="{8ABCB183-1EA0-4E1A-8F9A-C6B4344B9F21}" type="pres">
      <dgm:prSet presAssocID="{CE5F5B5C-6E04-4144-8332-FD5044035640}" presName="thinLine2b" presStyleLbl="callout" presStyleIdx="1" presStyleCnt="3"/>
      <dgm:spPr/>
    </dgm:pt>
    <dgm:pt modelId="{594D6EF5-71DE-492A-8033-A5EB3571D1CA}" type="pres">
      <dgm:prSet presAssocID="{CE5F5B5C-6E04-4144-8332-FD5044035640}" presName="vertSpace2b" presStyleCnt="0"/>
      <dgm:spPr/>
    </dgm:pt>
    <dgm:pt modelId="{341B3EDA-F3BE-458E-8237-5262E1B0A08C}" type="pres">
      <dgm:prSet presAssocID="{180CB9C3-163C-41D4-AD83-61D305DFA8F3}" presName="horz2" presStyleCnt="0"/>
      <dgm:spPr/>
    </dgm:pt>
    <dgm:pt modelId="{6AAFDDE0-395B-45D7-A439-2FC4516008D5}" type="pres">
      <dgm:prSet presAssocID="{180CB9C3-163C-41D4-AD83-61D305DFA8F3}" presName="horzSpace2" presStyleCnt="0"/>
      <dgm:spPr/>
    </dgm:pt>
    <dgm:pt modelId="{20A0A54A-0407-456F-87E0-3F3352FF69CF}" type="pres">
      <dgm:prSet presAssocID="{180CB9C3-163C-41D4-AD83-61D305DFA8F3}" presName="tx2" presStyleLbl="revTx" presStyleIdx="3" presStyleCnt="4" custScaleX="133791"/>
      <dgm:spPr/>
      <dgm:t>
        <a:bodyPr/>
        <a:lstStyle/>
        <a:p>
          <a:endParaRPr lang="ru-RU"/>
        </a:p>
      </dgm:t>
    </dgm:pt>
    <dgm:pt modelId="{30F444DE-D2D1-48C0-A7FC-1AAF961EF457}" type="pres">
      <dgm:prSet presAssocID="{180CB9C3-163C-41D4-AD83-61D305DFA8F3}" presName="vert2" presStyleCnt="0"/>
      <dgm:spPr/>
    </dgm:pt>
    <dgm:pt modelId="{3332F6E0-B61B-42E5-8786-49C0420A5A58}" type="pres">
      <dgm:prSet presAssocID="{180CB9C3-163C-41D4-AD83-61D305DFA8F3}" presName="thinLine2b" presStyleLbl="callout" presStyleIdx="2" presStyleCnt="3"/>
      <dgm:spPr/>
    </dgm:pt>
    <dgm:pt modelId="{19FB7845-61EF-40CC-A059-0C5581A07F65}" type="pres">
      <dgm:prSet presAssocID="{180CB9C3-163C-41D4-AD83-61D305DFA8F3}" presName="vertSpace2b" presStyleCnt="0"/>
      <dgm:spPr/>
    </dgm:pt>
  </dgm:ptLst>
  <dgm:cxnLst>
    <dgm:cxn modelId="{E4E3B67A-5A51-4760-B4E6-E0F33A2874C0}" srcId="{036EA6B2-968E-4AC8-B052-3BE9FF727AC2}" destId="{180CB9C3-163C-41D4-AD83-61D305DFA8F3}" srcOrd="2" destOrd="0" parTransId="{2001DD01-BBD9-49AD-AFCA-3F6DBF991193}" sibTransId="{9F8B5DEE-F179-4F05-A730-AE68BCA48CEF}"/>
    <dgm:cxn modelId="{477D7DF6-AA3F-411E-ACD0-1E1CFBC264F0}" srcId="{A7CA8EB8-031A-4842-90F1-333DA1EA21D5}" destId="{036EA6B2-968E-4AC8-B052-3BE9FF727AC2}" srcOrd="0" destOrd="0" parTransId="{AB2456C6-7E82-4669-A29A-05C457CD08E6}" sibTransId="{D829DF78-67CE-4253-A847-5BEBE6BB643F}"/>
    <dgm:cxn modelId="{255A1626-30C0-4419-8601-7A1159ED0CF9}" type="presOf" srcId="{CE5F5B5C-6E04-4144-8332-FD5044035640}" destId="{0781B80C-3435-47F1-9ED8-0C9AF2A591AE}" srcOrd="0" destOrd="0" presId="urn:microsoft.com/office/officeart/2008/layout/LinedList"/>
    <dgm:cxn modelId="{3301AACB-2A0F-4A88-9ABB-335FB7AE37BD}" type="presOf" srcId="{180CB9C3-163C-41D4-AD83-61D305DFA8F3}" destId="{20A0A54A-0407-456F-87E0-3F3352FF69CF}" srcOrd="0" destOrd="0" presId="urn:microsoft.com/office/officeart/2008/layout/LinedList"/>
    <dgm:cxn modelId="{BC30858E-1F25-49F0-95F6-2A8172707250}" type="presOf" srcId="{036EA6B2-968E-4AC8-B052-3BE9FF727AC2}" destId="{532342F6-1270-4D5C-8A54-50EEBF5ECBD0}" srcOrd="0" destOrd="0" presId="urn:microsoft.com/office/officeart/2008/layout/LinedList"/>
    <dgm:cxn modelId="{C58E40B0-0956-4E6D-82DD-F88F9971FC90}" type="presOf" srcId="{5057F12A-533C-4866-B944-E60049560EED}" destId="{5F41CE7F-72CF-4E6D-BD5D-86BF97ED6F7D}" srcOrd="0" destOrd="0" presId="urn:microsoft.com/office/officeart/2008/layout/LinedList"/>
    <dgm:cxn modelId="{ABCE874B-475E-4728-A476-C68C4C52818F}" srcId="{036EA6B2-968E-4AC8-B052-3BE9FF727AC2}" destId="{CE5F5B5C-6E04-4144-8332-FD5044035640}" srcOrd="1" destOrd="0" parTransId="{C9774555-95E3-4089-B523-B2DEEA1879A6}" sibTransId="{4971D185-8174-4388-840F-8D495965B997}"/>
    <dgm:cxn modelId="{BED672F0-5659-4F52-889D-BBC24D2C9DF4}" srcId="{036EA6B2-968E-4AC8-B052-3BE9FF727AC2}" destId="{5057F12A-533C-4866-B944-E60049560EED}" srcOrd="0" destOrd="0" parTransId="{1619FF69-93B5-44B5-A7B5-DE3160BE8A6E}" sibTransId="{93D77EB9-BE46-4358-8C57-89E468B4ABA0}"/>
    <dgm:cxn modelId="{5094114C-4296-4447-88FD-0585CBE16801}" type="presOf" srcId="{A7CA8EB8-031A-4842-90F1-333DA1EA21D5}" destId="{963BFDD2-C150-4246-8AA8-8A3EFE54293E}" srcOrd="0" destOrd="0" presId="urn:microsoft.com/office/officeart/2008/layout/LinedList"/>
    <dgm:cxn modelId="{E98F19EE-621C-4980-87F7-CBC005B720F8}" type="presParOf" srcId="{963BFDD2-C150-4246-8AA8-8A3EFE54293E}" destId="{0F7A4FDE-80E7-4990-A54C-8E0D7499E6FA}" srcOrd="0" destOrd="0" presId="urn:microsoft.com/office/officeart/2008/layout/LinedList"/>
    <dgm:cxn modelId="{C02F76A2-AA0B-4746-8C65-6210337A9340}" type="presParOf" srcId="{963BFDD2-C150-4246-8AA8-8A3EFE54293E}" destId="{13929111-D9AA-419A-A251-8DE65DBDA26B}" srcOrd="1" destOrd="0" presId="urn:microsoft.com/office/officeart/2008/layout/LinedList"/>
    <dgm:cxn modelId="{5AAD23BE-B59A-48F4-99ED-86CB11DBD69C}" type="presParOf" srcId="{13929111-D9AA-419A-A251-8DE65DBDA26B}" destId="{532342F6-1270-4D5C-8A54-50EEBF5ECBD0}" srcOrd="0" destOrd="0" presId="urn:microsoft.com/office/officeart/2008/layout/LinedList"/>
    <dgm:cxn modelId="{6D46F1C5-0372-4287-8F94-D7B9A8E05409}" type="presParOf" srcId="{13929111-D9AA-419A-A251-8DE65DBDA26B}" destId="{FD14E031-63F6-41A5-BCF5-A257E0CBFB0C}" srcOrd="1" destOrd="0" presId="urn:microsoft.com/office/officeart/2008/layout/LinedList"/>
    <dgm:cxn modelId="{8BF18739-1F32-423F-A56F-08C704A16129}" type="presParOf" srcId="{FD14E031-63F6-41A5-BCF5-A257E0CBFB0C}" destId="{70C93182-FDF8-4272-B277-46CF7D315035}" srcOrd="0" destOrd="0" presId="urn:microsoft.com/office/officeart/2008/layout/LinedList"/>
    <dgm:cxn modelId="{8B6B5B4C-B445-452A-BF38-7C85F8794952}" type="presParOf" srcId="{FD14E031-63F6-41A5-BCF5-A257E0CBFB0C}" destId="{FAD206B4-6256-40FC-91B3-163963CDE96C}" srcOrd="1" destOrd="0" presId="urn:microsoft.com/office/officeart/2008/layout/LinedList"/>
    <dgm:cxn modelId="{1F0FD83A-9DF8-4311-8FB3-8A4B76AE4182}" type="presParOf" srcId="{FAD206B4-6256-40FC-91B3-163963CDE96C}" destId="{917CE6CF-B690-488E-98CC-F07446F53758}" srcOrd="0" destOrd="0" presId="urn:microsoft.com/office/officeart/2008/layout/LinedList"/>
    <dgm:cxn modelId="{DD13BD0D-3037-4EEC-B6EF-CAC26A1A0FD7}" type="presParOf" srcId="{FAD206B4-6256-40FC-91B3-163963CDE96C}" destId="{5F41CE7F-72CF-4E6D-BD5D-86BF97ED6F7D}" srcOrd="1" destOrd="0" presId="urn:microsoft.com/office/officeart/2008/layout/LinedList"/>
    <dgm:cxn modelId="{A0DF1FD2-29B4-40A2-BC6F-8D4D20A3886B}" type="presParOf" srcId="{FAD206B4-6256-40FC-91B3-163963CDE96C}" destId="{D873885B-197F-4E0D-AAE9-51C11B342C35}" srcOrd="2" destOrd="0" presId="urn:microsoft.com/office/officeart/2008/layout/LinedList"/>
    <dgm:cxn modelId="{DF60EA7F-CE71-448D-A373-6FC6077F3C77}" type="presParOf" srcId="{FD14E031-63F6-41A5-BCF5-A257E0CBFB0C}" destId="{5DE7C8AE-5471-4D96-ABE8-2D887F9FD16C}" srcOrd="2" destOrd="0" presId="urn:microsoft.com/office/officeart/2008/layout/LinedList"/>
    <dgm:cxn modelId="{BAD5CD66-9913-4642-BAA2-FECBD6279600}" type="presParOf" srcId="{FD14E031-63F6-41A5-BCF5-A257E0CBFB0C}" destId="{D907A6D9-8840-43DF-8D76-80FDEFDD14D6}" srcOrd="3" destOrd="0" presId="urn:microsoft.com/office/officeart/2008/layout/LinedList"/>
    <dgm:cxn modelId="{897EB97B-87E7-4A54-9901-A8BAF1FCF123}" type="presParOf" srcId="{FD14E031-63F6-41A5-BCF5-A257E0CBFB0C}" destId="{B970F629-24C4-4C23-93CC-B3C8C7BA4E58}" srcOrd="4" destOrd="0" presId="urn:microsoft.com/office/officeart/2008/layout/LinedList"/>
    <dgm:cxn modelId="{7BC3FA55-C222-41A7-AF66-6B7C816CD5FD}" type="presParOf" srcId="{B970F629-24C4-4C23-93CC-B3C8C7BA4E58}" destId="{E56EF37C-894A-452C-9E04-516ACFC13C5F}" srcOrd="0" destOrd="0" presId="urn:microsoft.com/office/officeart/2008/layout/LinedList"/>
    <dgm:cxn modelId="{E95414C1-1682-4A58-A06D-E49BFFD92117}" type="presParOf" srcId="{B970F629-24C4-4C23-93CC-B3C8C7BA4E58}" destId="{0781B80C-3435-47F1-9ED8-0C9AF2A591AE}" srcOrd="1" destOrd="0" presId="urn:microsoft.com/office/officeart/2008/layout/LinedList"/>
    <dgm:cxn modelId="{576FD4A4-4CC7-4697-ABFC-6CE0CD2BDF68}" type="presParOf" srcId="{B970F629-24C4-4C23-93CC-B3C8C7BA4E58}" destId="{045B5F1E-92D4-4BBE-B279-9E528FDFDD81}" srcOrd="2" destOrd="0" presId="urn:microsoft.com/office/officeart/2008/layout/LinedList"/>
    <dgm:cxn modelId="{3CB40611-27C1-4760-B4C4-586EF0D78C78}" type="presParOf" srcId="{FD14E031-63F6-41A5-BCF5-A257E0CBFB0C}" destId="{8ABCB183-1EA0-4E1A-8F9A-C6B4344B9F21}" srcOrd="5" destOrd="0" presId="urn:microsoft.com/office/officeart/2008/layout/LinedList"/>
    <dgm:cxn modelId="{B61536AE-95FE-4B90-BAC5-0A49E4607FC1}" type="presParOf" srcId="{FD14E031-63F6-41A5-BCF5-A257E0CBFB0C}" destId="{594D6EF5-71DE-492A-8033-A5EB3571D1CA}" srcOrd="6" destOrd="0" presId="urn:microsoft.com/office/officeart/2008/layout/LinedList"/>
    <dgm:cxn modelId="{09CBE1E3-16C9-42E7-9E81-1555168DB153}" type="presParOf" srcId="{FD14E031-63F6-41A5-BCF5-A257E0CBFB0C}" destId="{341B3EDA-F3BE-458E-8237-5262E1B0A08C}" srcOrd="7" destOrd="0" presId="urn:microsoft.com/office/officeart/2008/layout/LinedList"/>
    <dgm:cxn modelId="{56C1E818-3FFC-4595-9FDF-F9D9F5269D46}" type="presParOf" srcId="{341B3EDA-F3BE-458E-8237-5262E1B0A08C}" destId="{6AAFDDE0-395B-45D7-A439-2FC4516008D5}" srcOrd="0" destOrd="0" presId="urn:microsoft.com/office/officeart/2008/layout/LinedList"/>
    <dgm:cxn modelId="{764B0F1A-BF4C-4B85-A533-2C9DE42496CD}" type="presParOf" srcId="{341B3EDA-F3BE-458E-8237-5262E1B0A08C}" destId="{20A0A54A-0407-456F-87E0-3F3352FF69CF}" srcOrd="1" destOrd="0" presId="urn:microsoft.com/office/officeart/2008/layout/LinedList"/>
    <dgm:cxn modelId="{CE328EBC-2667-44B1-9570-5E3DD803BEC8}" type="presParOf" srcId="{341B3EDA-F3BE-458E-8237-5262E1B0A08C}" destId="{30F444DE-D2D1-48C0-A7FC-1AAF961EF457}" srcOrd="2" destOrd="0" presId="urn:microsoft.com/office/officeart/2008/layout/LinedList"/>
    <dgm:cxn modelId="{4A971B62-E33B-44AD-843E-266A034D212C}" type="presParOf" srcId="{FD14E031-63F6-41A5-BCF5-A257E0CBFB0C}" destId="{3332F6E0-B61B-42E5-8786-49C0420A5A58}" srcOrd="8" destOrd="0" presId="urn:microsoft.com/office/officeart/2008/layout/LinedList"/>
    <dgm:cxn modelId="{3E8C04AE-9180-4E59-9075-3D3DD9A45EA5}" type="presParOf" srcId="{FD14E031-63F6-41A5-BCF5-A257E0CBFB0C}" destId="{19FB7845-61EF-40CC-A059-0C5581A07F6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74881-86D7-4622-A28D-61CB78DD9E53}">
      <dsp:nvSpPr>
        <dsp:cNvPr id="0" name=""/>
        <dsp:cNvSpPr/>
      </dsp:nvSpPr>
      <dsp:spPr>
        <a:xfrm>
          <a:off x="0" y="1541"/>
          <a:ext cx="6348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ABA93-4940-49AE-BE61-A60F78AF4D56}">
      <dsp:nvSpPr>
        <dsp:cNvPr id="0" name=""/>
        <dsp:cNvSpPr/>
      </dsp:nvSpPr>
      <dsp:spPr>
        <a:xfrm flipH="1">
          <a:off x="0" y="1541"/>
          <a:ext cx="59142" cy="315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0" y="1541"/>
        <a:ext cx="59142" cy="3153012"/>
      </dsp:txXfrm>
    </dsp:sp>
    <dsp:sp modelId="{62D40960-4BE1-43BF-B145-A0290FFCBF35}">
      <dsp:nvSpPr>
        <dsp:cNvPr id="0" name=""/>
        <dsp:cNvSpPr/>
      </dsp:nvSpPr>
      <dsp:spPr>
        <a:xfrm>
          <a:off x="147855" y="50806"/>
          <a:ext cx="6139002" cy="985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Roboto Condensed" panose="020B0604020202020204" charset="0"/>
              <a:ea typeface="Roboto Condensed" panose="020B0604020202020204" charset="0"/>
            </a:rPr>
            <a:t>Указ Президента Российской Федерации от 28.12.2010 № 1632 «О совершенствовании системы обеспечения вызова экстренных оперативных служб на территории Российской Федерации» </a:t>
          </a:r>
        </a:p>
      </dsp:txBody>
      <dsp:txXfrm>
        <a:off x="147855" y="50806"/>
        <a:ext cx="6139002" cy="985316"/>
      </dsp:txXfrm>
    </dsp:sp>
    <dsp:sp modelId="{B176B583-FCD2-4AD2-922F-14F67A73C5F9}">
      <dsp:nvSpPr>
        <dsp:cNvPr id="0" name=""/>
        <dsp:cNvSpPr/>
      </dsp:nvSpPr>
      <dsp:spPr>
        <a:xfrm>
          <a:off x="59142" y="1036123"/>
          <a:ext cx="4731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138A8-DCDE-43F2-B8E6-F85307149F15}">
      <dsp:nvSpPr>
        <dsp:cNvPr id="0" name=""/>
        <dsp:cNvSpPr/>
      </dsp:nvSpPr>
      <dsp:spPr>
        <a:xfrm>
          <a:off x="147855" y="1085389"/>
          <a:ext cx="5741078" cy="985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Roboto Condensed" panose="020B0604020202020204" charset="0"/>
              <a:ea typeface="Roboto Condensed" panose="020B0604020202020204" charset="0"/>
            </a:rPr>
            <a:t>Постановление Правительства Российской Федерации от 21.11.2011 № 958 «О системе обеспечения вызова экстренных оперативных служб по единому номеру "112"»</a:t>
          </a:r>
        </a:p>
      </dsp:txBody>
      <dsp:txXfrm>
        <a:off x="147855" y="1085389"/>
        <a:ext cx="5741078" cy="985316"/>
      </dsp:txXfrm>
    </dsp:sp>
    <dsp:sp modelId="{D7F84C24-D062-491E-8136-AD48234EF326}">
      <dsp:nvSpPr>
        <dsp:cNvPr id="0" name=""/>
        <dsp:cNvSpPr/>
      </dsp:nvSpPr>
      <dsp:spPr>
        <a:xfrm>
          <a:off x="59142" y="2070705"/>
          <a:ext cx="4731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9DD18-D257-4F39-885A-C7E43A0A6AED}">
      <dsp:nvSpPr>
        <dsp:cNvPr id="0" name=""/>
        <dsp:cNvSpPr/>
      </dsp:nvSpPr>
      <dsp:spPr>
        <a:xfrm>
          <a:off x="147855" y="2119971"/>
          <a:ext cx="6198753" cy="985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Roboto Condensed" panose="020B0604020202020204" charset="0"/>
              <a:ea typeface="Roboto Condensed" panose="020B0604020202020204" charset="0"/>
            </a:rPr>
            <a:t>Государственная программа Камчатского края «Безопасная Камчатка» подпрограмма 3 мероприятие 3.6 «Развитие системы обеспечения вызова экстренных оперативных служб по единому номеру «112» и других средств приема сообщений от населения в Камчатском крае»</a:t>
          </a:r>
        </a:p>
      </dsp:txBody>
      <dsp:txXfrm>
        <a:off x="147855" y="2119971"/>
        <a:ext cx="6198753" cy="985316"/>
      </dsp:txXfrm>
    </dsp:sp>
    <dsp:sp modelId="{25DBF869-E5A4-4341-AB80-367F4C8A4C56}">
      <dsp:nvSpPr>
        <dsp:cNvPr id="0" name=""/>
        <dsp:cNvSpPr/>
      </dsp:nvSpPr>
      <dsp:spPr>
        <a:xfrm>
          <a:off x="59142" y="3105288"/>
          <a:ext cx="4731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A136-0227-48F7-A9E7-22637BA0A176}">
      <dsp:nvSpPr>
        <dsp:cNvPr id="0" name=""/>
        <dsp:cNvSpPr/>
      </dsp:nvSpPr>
      <dsp:spPr>
        <a:xfrm>
          <a:off x="0" y="17443"/>
          <a:ext cx="5659582" cy="791505"/>
        </a:xfrm>
        <a:prstGeom prst="roundRect">
          <a:avLst/>
        </a:prstGeom>
        <a:solidFill>
          <a:srgbClr val="C7D3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rPr>
            <a:t>Штатная численность</a:t>
          </a:r>
        </a:p>
      </dsp:txBody>
      <dsp:txXfrm>
        <a:off x="38638" y="56081"/>
        <a:ext cx="5582306" cy="714229"/>
      </dsp:txXfrm>
    </dsp:sp>
    <dsp:sp modelId="{23396FF1-3CF2-4453-8D87-70F0DDC5DA86}">
      <dsp:nvSpPr>
        <dsp:cNvPr id="0" name=""/>
        <dsp:cNvSpPr/>
      </dsp:nvSpPr>
      <dsp:spPr>
        <a:xfrm>
          <a:off x="0" y="815669"/>
          <a:ext cx="565958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>
              <a:solidFill>
                <a:schemeClr val="tx1"/>
              </a:solidFill>
            </a:rPr>
            <a:t>39 человек</a:t>
          </a:r>
        </a:p>
      </dsp:txBody>
      <dsp:txXfrm>
        <a:off x="0" y="815669"/>
        <a:ext cx="5659582" cy="546480"/>
      </dsp:txXfrm>
    </dsp:sp>
    <dsp:sp modelId="{E7ECF99E-93AA-4F8C-BC27-748E25F6D362}">
      <dsp:nvSpPr>
        <dsp:cNvPr id="0" name=""/>
        <dsp:cNvSpPr/>
      </dsp:nvSpPr>
      <dsp:spPr>
        <a:xfrm>
          <a:off x="0" y="1362150"/>
          <a:ext cx="5659582" cy="791505"/>
        </a:xfrm>
        <a:prstGeom prst="roundRect">
          <a:avLst/>
        </a:prstGeom>
        <a:solidFill>
          <a:srgbClr val="C7D3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chemeClr val="tx1"/>
              </a:solidFill>
            </a:rPr>
            <a:t>С высшим образованием</a:t>
          </a:r>
        </a:p>
      </dsp:txBody>
      <dsp:txXfrm>
        <a:off x="38638" y="1400788"/>
        <a:ext cx="5582306" cy="714229"/>
      </dsp:txXfrm>
    </dsp:sp>
    <dsp:sp modelId="{8EA90973-D2AE-4D94-ADCC-56A51E2235D3}">
      <dsp:nvSpPr>
        <dsp:cNvPr id="0" name=""/>
        <dsp:cNvSpPr/>
      </dsp:nvSpPr>
      <dsp:spPr>
        <a:xfrm>
          <a:off x="0" y="2153655"/>
          <a:ext cx="565958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92" tIns="34290" rIns="192024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34 человека</a:t>
          </a:r>
        </a:p>
      </dsp:txBody>
      <dsp:txXfrm>
        <a:off x="0" y="2153655"/>
        <a:ext cx="5659582" cy="546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5713B-EEE7-4229-B85F-6F104BE8E0F4}">
      <dsp:nvSpPr>
        <dsp:cNvPr id="0" name=""/>
        <dsp:cNvSpPr/>
      </dsp:nvSpPr>
      <dsp:spPr>
        <a:xfrm>
          <a:off x="472407" y="470355"/>
          <a:ext cx="1751578" cy="648000"/>
        </a:xfrm>
        <a:prstGeom prst="roundRect">
          <a:avLst>
            <a:gd name="adj" fmla="val 10000"/>
          </a:avLst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Roboto Condensed" panose="020B0604020202020204" charset="0"/>
              <a:ea typeface="Roboto Condensed" panose="020B0604020202020204" charset="0"/>
            </a:rPr>
            <a:t>9</a:t>
          </a:r>
          <a:endParaRPr lang="ru-RU" sz="1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472407" y="470355"/>
        <a:ext cx="1751578" cy="432000"/>
      </dsp:txXfrm>
    </dsp:sp>
    <dsp:sp modelId="{95D2F695-F7F4-4F92-9710-72545AF3F9B2}">
      <dsp:nvSpPr>
        <dsp:cNvPr id="0" name=""/>
        <dsp:cNvSpPr/>
      </dsp:nvSpPr>
      <dsp:spPr>
        <a:xfrm>
          <a:off x="458314" y="1090680"/>
          <a:ext cx="3412967" cy="20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Roboto Condensed" panose="020B0604020202020204" charset="0"/>
              <a:ea typeface="Roboto Condensed" panose="020B0604020202020204" charset="0"/>
            </a:rPr>
            <a:t>Приказ </a:t>
          </a:r>
          <a:r>
            <a:rPr lang="ru-RU" sz="1500" kern="1200" dirty="0" err="1" smtClean="0">
              <a:latin typeface="Roboto Condensed" panose="020B0604020202020204" charset="0"/>
              <a:ea typeface="Roboto Condensed" panose="020B0604020202020204" charset="0"/>
            </a:rPr>
            <a:t>Минкомсвязи</a:t>
          </a:r>
          <a:r>
            <a:rPr lang="ru-RU" sz="1500" kern="1200" dirty="0" smtClean="0">
              <a:latin typeface="Roboto Condensed" panose="020B0604020202020204" charset="0"/>
              <a:ea typeface="Roboto Condensed" panose="020B0604020202020204" charset="0"/>
            </a:rPr>
            <a:t> России от 08.08.2019 № 439</a:t>
          </a:r>
          <a:endParaRPr lang="ru-RU" sz="1500" kern="1200" dirty="0">
            <a:latin typeface="Roboto Condensed" panose="020B0604020202020204" charset="0"/>
            <a:ea typeface="Roboto Condensed" panose="020B060402020202020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Roboto Condensed" panose="020B0604020202020204" charset="0"/>
              <a:ea typeface="Roboto Condensed" panose="020B0604020202020204" charset="0"/>
            </a:rPr>
            <a:t>Распоряжение </a:t>
          </a:r>
          <a:r>
            <a:rPr lang="ru-RU" sz="1500" kern="1200" dirty="0">
              <a:latin typeface="Roboto Condensed" panose="020B0604020202020204" charset="0"/>
              <a:ea typeface="Roboto Condensed" panose="020B0604020202020204" charset="0"/>
            </a:rPr>
            <a:t>Правительства Камчатского края № </a:t>
          </a:r>
          <a:r>
            <a:rPr lang="ru-RU" sz="1500" kern="1200" dirty="0" smtClean="0">
              <a:latin typeface="Roboto Condensed" panose="020B0604020202020204" charset="0"/>
              <a:ea typeface="Roboto Condensed" panose="020B0604020202020204" charset="0"/>
            </a:rPr>
            <a:t>459-РП от 18.10.2019</a:t>
          </a:r>
          <a:endParaRPr lang="ru-RU" sz="1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16953" y="1149319"/>
        <a:ext cx="3295689" cy="1884799"/>
      </dsp:txXfrm>
    </dsp:sp>
    <dsp:sp modelId="{68AE0BE7-05FF-47CD-B913-9A6D5BE65CEA}">
      <dsp:nvSpPr>
        <dsp:cNvPr id="0" name=""/>
        <dsp:cNvSpPr/>
      </dsp:nvSpPr>
      <dsp:spPr>
        <a:xfrm rot="21567727">
          <a:off x="2697170" y="450935"/>
          <a:ext cx="1003242" cy="436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2697173" y="538767"/>
        <a:ext cx="872414" cy="261656"/>
      </dsp:txXfrm>
    </dsp:sp>
    <dsp:sp modelId="{AF5D38F0-60BA-4822-820A-A3590D157A7A}">
      <dsp:nvSpPr>
        <dsp:cNvPr id="0" name=""/>
        <dsp:cNvSpPr/>
      </dsp:nvSpPr>
      <dsp:spPr>
        <a:xfrm>
          <a:off x="4116812" y="436141"/>
          <a:ext cx="1751578" cy="648000"/>
        </a:xfrm>
        <a:prstGeom prst="roundRect">
          <a:avLst>
            <a:gd name="adj" fmla="val 10000"/>
          </a:avLst>
        </a:prstGeom>
        <a:solidFill>
          <a:srgbClr val="3F5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Roboto Condensed" panose="020B0604020202020204" charset="0"/>
              <a:ea typeface="Roboto Condensed" panose="020B0604020202020204" charset="0"/>
            </a:rPr>
            <a:t>23.10.2019</a:t>
          </a:r>
        </a:p>
      </dsp:txBody>
      <dsp:txXfrm>
        <a:off x="4116812" y="436141"/>
        <a:ext cx="1751578" cy="432000"/>
      </dsp:txXfrm>
    </dsp:sp>
    <dsp:sp modelId="{4F7B3F24-CC70-493E-91C2-F3135F0509C8}">
      <dsp:nvSpPr>
        <dsp:cNvPr id="0" name=""/>
        <dsp:cNvSpPr/>
      </dsp:nvSpPr>
      <dsp:spPr>
        <a:xfrm>
          <a:off x="4079783" y="1095565"/>
          <a:ext cx="1751578" cy="2138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F53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Roboto Condensed" panose="020B0604020202020204" charset="0"/>
              <a:ea typeface="Roboto Condensed" panose="020B0604020202020204" charset="0"/>
            </a:rPr>
            <a:t>Система-112 Камчатского края введена в режим постоянной эксплуатации </a:t>
          </a:r>
        </a:p>
      </dsp:txBody>
      <dsp:txXfrm>
        <a:off x="4131085" y="1146867"/>
        <a:ext cx="1648974" cy="2036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04296-4CCA-4C4D-BB51-F9C644368430}">
      <dsp:nvSpPr>
        <dsp:cNvPr id="0" name=""/>
        <dsp:cNvSpPr/>
      </dsp:nvSpPr>
      <dsp:spPr>
        <a:xfrm>
          <a:off x="0" y="1488"/>
          <a:ext cx="6414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FB18E-2090-4771-BD8E-5F74BFF38055}">
      <dsp:nvSpPr>
        <dsp:cNvPr id="0" name=""/>
        <dsp:cNvSpPr/>
      </dsp:nvSpPr>
      <dsp:spPr>
        <a:xfrm>
          <a:off x="0" y="1488"/>
          <a:ext cx="61077" cy="304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0" y="1488"/>
        <a:ext cx="61077" cy="3045023"/>
      </dsp:txXfrm>
    </dsp:sp>
    <dsp:sp modelId="{E0747E91-272A-4D60-9A67-EE0770EBC38D}">
      <dsp:nvSpPr>
        <dsp:cNvPr id="0" name=""/>
        <dsp:cNvSpPr/>
      </dsp:nvSpPr>
      <dsp:spPr>
        <a:xfrm>
          <a:off x="152692" y="72261"/>
          <a:ext cx="6107726" cy="1415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Введен в постоянную эксплуатацию модуль </a:t>
          </a:r>
          <a:r>
            <a:rPr lang="ru-RU" sz="1700" kern="12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информационного взаимодействия</a:t>
          </a: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 системы-112 Камчатского края и Государственной автоматизированной информационной системы «</a:t>
          </a:r>
          <a:r>
            <a:rPr lang="ru-RU" sz="1700" kern="12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ЭРА-ГЛОНАСС</a:t>
          </a: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» 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(акт от 23.10.2019 № 41-э-01).</a:t>
          </a:r>
        </a:p>
      </dsp:txBody>
      <dsp:txXfrm>
        <a:off x="152692" y="72261"/>
        <a:ext cx="6107726" cy="1415460"/>
      </dsp:txXfrm>
    </dsp:sp>
    <dsp:sp modelId="{A6BF15DC-12DA-4E72-96ED-7A805A3B9255}">
      <dsp:nvSpPr>
        <dsp:cNvPr id="0" name=""/>
        <dsp:cNvSpPr/>
      </dsp:nvSpPr>
      <dsp:spPr>
        <a:xfrm>
          <a:off x="61077" y="1487721"/>
          <a:ext cx="4886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FF7E6-F129-4A41-8779-FDCEF993B770}">
      <dsp:nvSpPr>
        <dsp:cNvPr id="0" name=""/>
        <dsp:cNvSpPr/>
      </dsp:nvSpPr>
      <dsp:spPr>
        <a:xfrm>
          <a:off x="152692" y="1558494"/>
          <a:ext cx="6260528" cy="1415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Организовано </a:t>
          </a:r>
          <a:r>
            <a:rPr lang="ru-RU" sz="1700" kern="12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автоматизированное информационное </a:t>
          </a:r>
          <a:r>
            <a:rPr lang="ru-RU" sz="1700" kern="1200" dirty="0" err="1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межсубъектовое</a:t>
          </a:r>
          <a:r>
            <a:rPr lang="ru-RU" sz="1700" kern="12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rPr>
            <a:t> взаимодействие </a:t>
          </a: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при обеспечении вызова экстренных оперативных служб по единому номеру «112» между Камчатским краем, Чукотским автономным округом и Магаданской областью. </a:t>
          </a:r>
        </a:p>
      </dsp:txBody>
      <dsp:txXfrm>
        <a:off x="152692" y="1558494"/>
        <a:ext cx="6260528" cy="1415460"/>
      </dsp:txXfrm>
    </dsp:sp>
    <dsp:sp modelId="{9E948E6B-39AE-4DF8-93A2-1D75107789D0}">
      <dsp:nvSpPr>
        <dsp:cNvPr id="0" name=""/>
        <dsp:cNvSpPr/>
      </dsp:nvSpPr>
      <dsp:spPr>
        <a:xfrm>
          <a:off x="61077" y="2973954"/>
          <a:ext cx="4886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F631D-4621-4ADA-A58D-F9338AA4BC5B}">
      <dsp:nvSpPr>
        <dsp:cNvPr id="0" name=""/>
        <dsp:cNvSpPr/>
      </dsp:nvSpPr>
      <dsp:spPr>
        <a:xfrm>
          <a:off x="0" y="1488"/>
          <a:ext cx="62011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980A-9505-428B-A75A-EA9A502AADF7}">
      <dsp:nvSpPr>
        <dsp:cNvPr id="0" name=""/>
        <dsp:cNvSpPr/>
      </dsp:nvSpPr>
      <dsp:spPr>
        <a:xfrm>
          <a:off x="0" y="1488"/>
          <a:ext cx="73115" cy="304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0" y="1488"/>
        <a:ext cx="73115" cy="3045023"/>
      </dsp:txXfrm>
    </dsp:sp>
    <dsp:sp modelId="{EA277081-B634-412B-B791-030AE7A549C5}">
      <dsp:nvSpPr>
        <dsp:cNvPr id="0" name=""/>
        <dsp:cNvSpPr/>
      </dsp:nvSpPr>
      <dsp:spPr>
        <a:xfrm>
          <a:off x="163589" y="72261"/>
          <a:ext cx="6031634" cy="1415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Roboto Condensed" panose="020B0604020202020204" charset="0"/>
              <a:ea typeface="Roboto Condensed" panose="020B0604020202020204" charset="0"/>
            </a:rPr>
            <a:t>Завершена работа по заключению соглашений по информационному взаимодействию между ГКП ЕСМЦ и участниками межведомственного взаимодействия. </a:t>
          </a:r>
        </a:p>
      </dsp:txBody>
      <dsp:txXfrm>
        <a:off x="163589" y="72261"/>
        <a:ext cx="6031634" cy="1415460"/>
      </dsp:txXfrm>
    </dsp:sp>
    <dsp:sp modelId="{765CDDA0-C8EB-4FB0-B7A4-5DDAAC01519F}">
      <dsp:nvSpPr>
        <dsp:cNvPr id="0" name=""/>
        <dsp:cNvSpPr/>
      </dsp:nvSpPr>
      <dsp:spPr>
        <a:xfrm>
          <a:off x="73115" y="1487721"/>
          <a:ext cx="4825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DA24D-4D8C-472F-8AA5-CE7D26FEA971}">
      <dsp:nvSpPr>
        <dsp:cNvPr id="0" name=""/>
        <dsp:cNvSpPr/>
      </dsp:nvSpPr>
      <dsp:spPr>
        <a:xfrm>
          <a:off x="800895" y="1565416"/>
          <a:ext cx="4832873" cy="1415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Roboto Condensed" panose="020B0604020202020204" charset="0"/>
              <a:ea typeface="Roboto Condensed" panose="020B0604020202020204" charset="0"/>
            </a:rPr>
            <a:t>Заключено </a:t>
          </a:r>
          <a:r>
            <a:rPr lang="ru-RU" sz="2200" kern="1200" dirty="0" smtClean="0">
              <a:latin typeface="Roboto Condensed" panose="020B0604020202020204" charset="0"/>
              <a:ea typeface="Roboto Condensed" panose="020B0604020202020204" charset="0"/>
            </a:rPr>
            <a:t>шесть </a:t>
          </a:r>
          <a:r>
            <a:rPr lang="ru-RU" sz="2200" kern="1200" dirty="0">
              <a:latin typeface="Roboto Condensed" panose="020B0604020202020204" charset="0"/>
              <a:ea typeface="Roboto Condensed" panose="020B0604020202020204" charset="0"/>
            </a:rPr>
            <a:t>соглашений об информационном взаимодействии.</a:t>
          </a:r>
        </a:p>
      </dsp:txBody>
      <dsp:txXfrm>
        <a:off x="800895" y="1565416"/>
        <a:ext cx="4832873" cy="1415460"/>
      </dsp:txXfrm>
    </dsp:sp>
    <dsp:sp modelId="{72416EDE-91BD-4523-B2DE-4939848476BB}">
      <dsp:nvSpPr>
        <dsp:cNvPr id="0" name=""/>
        <dsp:cNvSpPr/>
      </dsp:nvSpPr>
      <dsp:spPr>
        <a:xfrm>
          <a:off x="73115" y="2973954"/>
          <a:ext cx="4825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59AC0-A524-4E77-8043-59F92D69DA26}">
      <dsp:nvSpPr>
        <dsp:cNvPr id="0" name=""/>
        <dsp:cNvSpPr/>
      </dsp:nvSpPr>
      <dsp:spPr>
        <a:xfrm>
          <a:off x="0" y="1488"/>
          <a:ext cx="6179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13C8B-34C9-4AF7-9762-F7CBEE35E1F9}">
      <dsp:nvSpPr>
        <dsp:cNvPr id="0" name=""/>
        <dsp:cNvSpPr/>
      </dsp:nvSpPr>
      <dsp:spPr>
        <a:xfrm>
          <a:off x="0" y="1488"/>
          <a:ext cx="52498" cy="304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0" y="1488"/>
        <a:ext cx="52498" cy="3045023"/>
      </dsp:txXfrm>
    </dsp:sp>
    <dsp:sp modelId="{08A45327-BA0B-4F63-94E4-D7430257D785}">
      <dsp:nvSpPr>
        <dsp:cNvPr id="0" name=""/>
        <dsp:cNvSpPr/>
      </dsp:nvSpPr>
      <dsp:spPr>
        <a:xfrm>
          <a:off x="131246" y="25463"/>
          <a:ext cx="5249863" cy="4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Roboto Condensed" panose="020B0604020202020204" charset="0"/>
              <a:ea typeface="Roboto Condensed" panose="020B0604020202020204" charset="0"/>
            </a:rPr>
            <a:t>Сформирован фонд запасных частей (приобретены подменные системные блоки и комплектующие)</a:t>
          </a:r>
        </a:p>
      </dsp:txBody>
      <dsp:txXfrm>
        <a:off x="131246" y="25463"/>
        <a:ext cx="5249863" cy="479501"/>
      </dsp:txXfrm>
    </dsp:sp>
    <dsp:sp modelId="{BEF0079A-51FB-4F42-80E7-77F36A293D19}">
      <dsp:nvSpPr>
        <dsp:cNvPr id="0" name=""/>
        <dsp:cNvSpPr/>
      </dsp:nvSpPr>
      <dsp:spPr>
        <a:xfrm>
          <a:off x="52498" y="504965"/>
          <a:ext cx="419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F9C09-2925-4AFF-830F-9ECA855417C5}">
      <dsp:nvSpPr>
        <dsp:cNvPr id="0" name=""/>
        <dsp:cNvSpPr/>
      </dsp:nvSpPr>
      <dsp:spPr>
        <a:xfrm>
          <a:off x="131246" y="528940"/>
          <a:ext cx="5381203" cy="4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Расширена видеостена в ЦОВ</a:t>
          </a:r>
        </a:p>
      </dsp:txBody>
      <dsp:txXfrm>
        <a:off x="131246" y="528940"/>
        <a:ext cx="5381203" cy="479501"/>
      </dsp:txXfrm>
    </dsp:sp>
    <dsp:sp modelId="{445B3E8C-0815-4BF8-8114-2F90AE8DDEAF}">
      <dsp:nvSpPr>
        <dsp:cNvPr id="0" name=""/>
        <dsp:cNvSpPr/>
      </dsp:nvSpPr>
      <dsp:spPr>
        <a:xfrm>
          <a:off x="52498" y="1008442"/>
          <a:ext cx="419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843C3-99C1-44AD-BB41-A19A1F548C24}">
      <dsp:nvSpPr>
        <dsp:cNvPr id="0" name=""/>
        <dsp:cNvSpPr/>
      </dsp:nvSpPr>
      <dsp:spPr>
        <a:xfrm>
          <a:off x="131246" y="1032417"/>
          <a:ext cx="5513697" cy="4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Разработан SMS-шлюз для обратной связи с абонентом </a:t>
          </a:r>
        </a:p>
      </dsp:txBody>
      <dsp:txXfrm>
        <a:off x="131246" y="1032417"/>
        <a:ext cx="5513697" cy="479501"/>
      </dsp:txXfrm>
    </dsp:sp>
    <dsp:sp modelId="{DD81A038-4BD9-4009-8B1F-8A81361CF48B}">
      <dsp:nvSpPr>
        <dsp:cNvPr id="0" name=""/>
        <dsp:cNvSpPr/>
      </dsp:nvSpPr>
      <dsp:spPr>
        <a:xfrm>
          <a:off x="52498" y="1511919"/>
          <a:ext cx="419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B78D-E442-4BD4-A2E5-39729CEDE328}">
      <dsp:nvSpPr>
        <dsp:cNvPr id="0" name=""/>
        <dsp:cNvSpPr/>
      </dsp:nvSpPr>
      <dsp:spPr>
        <a:xfrm>
          <a:off x="131246" y="1535894"/>
          <a:ext cx="6047054" cy="4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Разработано программное обеспечение (лента универсальных карточек информационного обмена), информация транслируется на видеостену ЦОВ</a:t>
          </a:r>
        </a:p>
      </dsp:txBody>
      <dsp:txXfrm>
        <a:off x="131246" y="1535894"/>
        <a:ext cx="6047054" cy="479501"/>
      </dsp:txXfrm>
    </dsp:sp>
    <dsp:sp modelId="{4C5D28BA-71D0-4B0C-BADC-79D46BADFDE8}">
      <dsp:nvSpPr>
        <dsp:cNvPr id="0" name=""/>
        <dsp:cNvSpPr/>
      </dsp:nvSpPr>
      <dsp:spPr>
        <a:xfrm>
          <a:off x="52498" y="2015396"/>
          <a:ext cx="419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63C6D-EBAE-40E5-A2CC-B576C9C0DC37}">
      <dsp:nvSpPr>
        <dsp:cNvPr id="0" name=""/>
        <dsp:cNvSpPr/>
      </dsp:nvSpPr>
      <dsp:spPr>
        <a:xfrm>
          <a:off x="131246" y="2039371"/>
          <a:ext cx="5780458" cy="4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Разработано программное обеспечение для отображения </a:t>
          </a:r>
          <a:r>
            <a:rPr lang="ru-RU" sz="14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сейсмособытий</a:t>
          </a: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 на картографической основе для контроля поступающих данных</a:t>
          </a:r>
        </a:p>
      </dsp:txBody>
      <dsp:txXfrm>
        <a:off x="131246" y="2039371"/>
        <a:ext cx="5780458" cy="479501"/>
      </dsp:txXfrm>
    </dsp:sp>
    <dsp:sp modelId="{9AFF5A68-F883-47EE-8ED1-D62D34E06785}">
      <dsp:nvSpPr>
        <dsp:cNvPr id="0" name=""/>
        <dsp:cNvSpPr/>
      </dsp:nvSpPr>
      <dsp:spPr>
        <a:xfrm>
          <a:off x="52498" y="2518873"/>
          <a:ext cx="419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140EF-AD91-4FDF-BE5D-0CCA776988BD}">
      <dsp:nvSpPr>
        <dsp:cNvPr id="0" name=""/>
        <dsp:cNvSpPr/>
      </dsp:nvSpPr>
      <dsp:spPr>
        <a:xfrm>
          <a:off x="131246" y="2542848"/>
          <a:ext cx="5914024" cy="47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+mn-cs"/>
            </a:rPr>
            <a:t>В картографическую основу системы-112 Камчатского края добавлено и откорректировано более 400 адресов объектов</a:t>
          </a:r>
        </a:p>
      </dsp:txBody>
      <dsp:txXfrm>
        <a:off x="131246" y="2542848"/>
        <a:ext cx="5914024" cy="479501"/>
      </dsp:txXfrm>
    </dsp:sp>
    <dsp:sp modelId="{7F0C8003-1368-46D8-8FE7-0CB46F9EE856}">
      <dsp:nvSpPr>
        <dsp:cNvPr id="0" name=""/>
        <dsp:cNvSpPr/>
      </dsp:nvSpPr>
      <dsp:spPr>
        <a:xfrm>
          <a:off x="52498" y="3022350"/>
          <a:ext cx="419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A4FDE-80E7-4990-A54C-8E0D7499E6FA}">
      <dsp:nvSpPr>
        <dsp:cNvPr id="0" name=""/>
        <dsp:cNvSpPr/>
      </dsp:nvSpPr>
      <dsp:spPr>
        <a:xfrm>
          <a:off x="0" y="1488"/>
          <a:ext cx="6407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342F6-1270-4D5C-8A54-50EEBF5ECBD0}">
      <dsp:nvSpPr>
        <dsp:cNvPr id="0" name=""/>
        <dsp:cNvSpPr/>
      </dsp:nvSpPr>
      <dsp:spPr>
        <a:xfrm>
          <a:off x="0" y="1488"/>
          <a:ext cx="59571" cy="304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0" y="1488"/>
        <a:ext cx="59571" cy="3045023"/>
      </dsp:txXfrm>
    </dsp:sp>
    <dsp:sp modelId="{5F41CE7F-72CF-4E6D-BD5D-86BF97ED6F7D}">
      <dsp:nvSpPr>
        <dsp:cNvPr id="0" name=""/>
        <dsp:cNvSpPr/>
      </dsp:nvSpPr>
      <dsp:spPr>
        <a:xfrm>
          <a:off x="148929" y="49066"/>
          <a:ext cx="5957205" cy="9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Разработано техническое задание на проектирование пилотной зоны и создание базового контура АПК «Безопасный город» Камчатского края</a:t>
          </a:r>
        </a:p>
      </dsp:txBody>
      <dsp:txXfrm>
        <a:off x="148929" y="49066"/>
        <a:ext cx="5957205" cy="951569"/>
      </dsp:txXfrm>
    </dsp:sp>
    <dsp:sp modelId="{5DE7C8AE-5471-4D96-ABE8-2D887F9FD16C}">
      <dsp:nvSpPr>
        <dsp:cNvPr id="0" name=""/>
        <dsp:cNvSpPr/>
      </dsp:nvSpPr>
      <dsp:spPr>
        <a:xfrm>
          <a:off x="59571" y="1000636"/>
          <a:ext cx="4765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1B80C-3435-47F1-9ED8-0C9AF2A591AE}">
      <dsp:nvSpPr>
        <dsp:cNvPr id="0" name=""/>
        <dsp:cNvSpPr/>
      </dsp:nvSpPr>
      <dsp:spPr>
        <a:xfrm>
          <a:off x="148929" y="1048215"/>
          <a:ext cx="6106241" cy="9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В ноябре 2019 года техническое задание направлено на согласование в Совет главных конструкторов АПК «Безопасный город» при МЧС </a:t>
          </a:r>
          <a:r>
            <a:rPr lang="ru-RU" sz="1700" kern="1200" dirty="0" smtClean="0">
              <a:latin typeface="Roboto Condensed" panose="020B0604020202020204" charset="0"/>
              <a:ea typeface="Roboto Condensed" panose="020B0604020202020204" charset="0"/>
            </a:rPr>
            <a:t>России и МВД России.</a:t>
          </a:r>
          <a:endParaRPr lang="ru-RU" sz="17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148929" y="1048215"/>
        <a:ext cx="6106241" cy="951569"/>
      </dsp:txXfrm>
    </dsp:sp>
    <dsp:sp modelId="{8ABCB183-1EA0-4E1A-8F9A-C6B4344B9F21}">
      <dsp:nvSpPr>
        <dsp:cNvPr id="0" name=""/>
        <dsp:cNvSpPr/>
      </dsp:nvSpPr>
      <dsp:spPr>
        <a:xfrm>
          <a:off x="59571" y="1999784"/>
          <a:ext cx="4765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0A54A-0407-456F-87E0-3F3352FF69CF}">
      <dsp:nvSpPr>
        <dsp:cNvPr id="0" name=""/>
        <dsp:cNvSpPr/>
      </dsp:nvSpPr>
      <dsp:spPr>
        <a:xfrm>
          <a:off x="148929" y="2047363"/>
          <a:ext cx="6256587" cy="9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Roboto Condensed" panose="020B0604020202020204" charset="0"/>
              <a:ea typeface="Roboto Condensed" panose="020B0604020202020204" charset="0"/>
            </a:rPr>
            <a:t>Получено согласование технического задания от МВД России в части требований Правоохранительного сегмента.</a:t>
          </a:r>
        </a:p>
      </dsp:txBody>
      <dsp:txXfrm>
        <a:off x="148929" y="2047363"/>
        <a:ext cx="6256587" cy="951569"/>
      </dsp:txXfrm>
    </dsp:sp>
    <dsp:sp modelId="{3332F6E0-B61B-42E5-8786-49C0420A5A58}">
      <dsp:nvSpPr>
        <dsp:cNvPr id="0" name=""/>
        <dsp:cNvSpPr/>
      </dsp:nvSpPr>
      <dsp:spPr>
        <a:xfrm>
          <a:off x="59571" y="2998933"/>
          <a:ext cx="4765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0.35835</cdr:x>
      <cdr:y>0.05139</cdr:y>
    </cdr:from>
    <cdr:to>
      <cdr:x>0.52023</cdr:x>
      <cdr:y>0.21735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670" y="121344"/>
          <a:ext cx="742520" cy="39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12 332</a:t>
          </a:r>
        </a:p>
      </cdr:txBody>
    </cdr:sp>
  </cdr:relSizeAnchor>
  <cdr:relSizeAnchor xmlns:cdr="http://schemas.openxmlformats.org/drawingml/2006/chartDrawing">
    <cdr:from>
      <cdr:x>0.60106</cdr:x>
      <cdr:y>0.06656</cdr:y>
    </cdr:from>
    <cdr:to>
      <cdr:x>0.73597</cdr:x>
      <cdr:y>0.18011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6952" y="157162"/>
          <a:ext cx="618766" cy="26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11 872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497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1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74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47721" y="598998"/>
            <a:ext cx="621027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 работе системы-112 Камчатского края </a:t>
            </a:r>
            <a:br>
              <a:rPr lang="ru-RU" sz="3200" dirty="0" smtClean="0"/>
            </a:br>
            <a:r>
              <a:rPr lang="ru-RU" sz="3200" dirty="0" smtClean="0"/>
              <a:t>за 2019 год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E271D8-F6C6-4B09-AC37-60CB643FC804}"/>
              </a:ext>
            </a:extLst>
          </p:cNvPr>
          <p:cNvSpPr txBox="1"/>
          <p:nvPr/>
        </p:nvSpPr>
        <p:spPr>
          <a:xfrm>
            <a:off x="2197290" y="4164733"/>
            <a:ext cx="448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Отчет Министерства </a:t>
            </a:r>
            <a:r>
              <a:rPr lang="ru-RU" sz="1600" dirty="0"/>
              <a:t>специальных программ</a:t>
            </a:r>
          </a:p>
          <a:p>
            <a:r>
              <a:rPr lang="ru-RU" sz="1600" dirty="0"/>
              <a:t> и по делам казачества Камчатского </a:t>
            </a:r>
            <a:r>
              <a:rPr lang="ru-RU" sz="1600" dirty="0" smtClean="0"/>
              <a:t>края </a:t>
            </a:r>
            <a:endParaRPr lang="ru-RU" sz="1600" dirty="0"/>
          </a:p>
          <a:p>
            <a:r>
              <a:rPr lang="ru-RU" sz="1600" dirty="0" smtClean="0"/>
              <a:t>30 января 2020 года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64F6F4-6549-442D-9363-745E463C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5" y="392575"/>
            <a:ext cx="4051349" cy="766200"/>
          </a:xfrm>
        </p:spPr>
        <p:txBody>
          <a:bodyPr/>
          <a:lstStyle/>
          <a:p>
            <a:r>
              <a:rPr lang="ru-RU" dirty="0"/>
              <a:t>Специальная оценка условий труда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5D8188-820B-49A7-93E0-CA71D9E542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2456" y="1537988"/>
            <a:ext cx="5588362" cy="2724300"/>
          </a:xfrm>
        </p:spPr>
        <p:txBody>
          <a:bodyPr/>
          <a:lstStyle/>
          <a:p>
            <a:r>
              <a:rPr lang="ru-RU" dirty="0"/>
              <a:t>По результатам специальной оценки условий труда установлен </a:t>
            </a:r>
            <a:r>
              <a:rPr lang="ru-RU" b="1" dirty="0"/>
              <a:t>второй класс </a:t>
            </a:r>
            <a:r>
              <a:rPr lang="ru-RU" dirty="0"/>
              <a:t>условий труда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E61770C-B1AF-4D38-BC40-65D6C936AE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pSp>
        <p:nvGrpSpPr>
          <p:cNvPr id="6" name="Shape 194">
            <a:extLst>
              <a:ext uri="{FF2B5EF4-FFF2-40B4-BE49-F238E27FC236}">
                <a16:creationId xmlns="" xmlns:a16="http://schemas.microsoft.com/office/drawing/2014/main" id="{2C2C75AE-6DCE-4B0C-850B-DC3C26D02070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7" name="Shape 195">
              <a:extLst>
                <a:ext uri="{FF2B5EF4-FFF2-40B4-BE49-F238E27FC236}">
                  <a16:creationId xmlns="" xmlns:a16="http://schemas.microsoft.com/office/drawing/2014/main" id="{0E822A19-8D06-416E-8DE3-565899179C68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196">
              <a:extLst>
                <a:ext uri="{FF2B5EF4-FFF2-40B4-BE49-F238E27FC236}">
                  <a16:creationId xmlns="" xmlns:a16="http://schemas.microsoft.com/office/drawing/2014/main" id="{642D1492-C47C-4561-87FD-C28856BEFFBF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7">
              <a:extLst>
                <a:ext uri="{FF2B5EF4-FFF2-40B4-BE49-F238E27FC236}">
                  <a16:creationId xmlns="" xmlns:a16="http://schemas.microsoft.com/office/drawing/2014/main" id="{F65023CD-378C-4AE3-947F-2A96EC04C51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8">
              <a:extLst>
                <a:ext uri="{FF2B5EF4-FFF2-40B4-BE49-F238E27FC236}">
                  <a16:creationId xmlns="" xmlns:a16="http://schemas.microsoft.com/office/drawing/2014/main" id="{0EDA78FD-BD6E-4B68-B8F9-3D3385E498B0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9">
              <a:extLst>
                <a:ext uri="{FF2B5EF4-FFF2-40B4-BE49-F238E27FC236}">
                  <a16:creationId xmlns="" xmlns:a16="http://schemas.microsoft.com/office/drawing/2014/main" id="{6338B75C-2945-46E0-AA3C-CF490C38D1AD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200">
              <a:extLst>
                <a:ext uri="{FF2B5EF4-FFF2-40B4-BE49-F238E27FC236}">
                  <a16:creationId xmlns="" xmlns:a16="http://schemas.microsoft.com/office/drawing/2014/main" id="{A1FDE4AC-7657-4B14-8FE0-5A21F9B9E4D3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1">
              <a:extLst>
                <a:ext uri="{FF2B5EF4-FFF2-40B4-BE49-F238E27FC236}">
                  <a16:creationId xmlns="" xmlns:a16="http://schemas.microsoft.com/office/drawing/2014/main" id="{12DCE51B-F823-4EFB-BFD9-41FE8D1815CE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2">
              <a:extLst>
                <a:ext uri="{FF2B5EF4-FFF2-40B4-BE49-F238E27FC236}">
                  <a16:creationId xmlns="" xmlns:a16="http://schemas.microsoft.com/office/drawing/2014/main" id="{6B3A1510-1A6F-40A7-9FF1-78D0C60A9937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3">
              <a:extLst>
                <a:ext uri="{FF2B5EF4-FFF2-40B4-BE49-F238E27FC236}">
                  <a16:creationId xmlns="" xmlns:a16="http://schemas.microsoft.com/office/drawing/2014/main" id="{A8DF2B27-2D58-4D42-BAF3-AF5D8F075BBB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4">
              <a:extLst>
                <a:ext uri="{FF2B5EF4-FFF2-40B4-BE49-F238E27FC236}">
                  <a16:creationId xmlns="" xmlns:a16="http://schemas.microsoft.com/office/drawing/2014/main" id="{1961EA6B-6964-4E42-87B3-AECD95D13F49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5">
              <a:extLst>
                <a:ext uri="{FF2B5EF4-FFF2-40B4-BE49-F238E27FC236}">
                  <a16:creationId xmlns="" xmlns:a16="http://schemas.microsoft.com/office/drawing/2014/main" id="{C0CFACC8-4FB7-4977-8FCC-56A0E5D2A199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6">
              <a:extLst>
                <a:ext uri="{FF2B5EF4-FFF2-40B4-BE49-F238E27FC236}">
                  <a16:creationId xmlns="" xmlns:a16="http://schemas.microsoft.com/office/drawing/2014/main" id="{82A3D4B8-DFD1-4395-9992-24D80897E04C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7">
              <a:extLst>
                <a:ext uri="{FF2B5EF4-FFF2-40B4-BE49-F238E27FC236}">
                  <a16:creationId xmlns="" xmlns:a16="http://schemas.microsoft.com/office/drawing/2014/main" id="{F4C26DDE-4444-4E36-926D-31FB0089254E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8">
              <a:extLst>
                <a:ext uri="{FF2B5EF4-FFF2-40B4-BE49-F238E27FC236}">
                  <a16:creationId xmlns="" xmlns:a16="http://schemas.microsoft.com/office/drawing/2014/main" id="{F8C6E35A-E4ED-4808-BCE5-F9FAF53D1CB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120CB1D-11AA-40FA-BD40-278F0C0C1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27" y="2564823"/>
            <a:ext cx="25908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E03C69-2EEB-40E9-861E-5629E833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Межведомственное взаимодействие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D7DC22-36F5-4529-91A5-842DC21AFA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93258FDF-B030-47BB-AA40-6B1CD1504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700279"/>
              </p:ext>
            </p:extLst>
          </p:nvPr>
        </p:nvGraphicFramePr>
        <p:xfrm>
          <a:off x="296606" y="1504950"/>
          <a:ext cx="620117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hape 194">
            <a:extLst>
              <a:ext uri="{FF2B5EF4-FFF2-40B4-BE49-F238E27FC236}">
                <a16:creationId xmlns="" xmlns:a16="http://schemas.microsoft.com/office/drawing/2014/main" id="{2AAE786D-8E83-4C57-87B7-B4AD80976C17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8" name="Shape 195">
              <a:extLst>
                <a:ext uri="{FF2B5EF4-FFF2-40B4-BE49-F238E27FC236}">
                  <a16:creationId xmlns="" xmlns:a16="http://schemas.microsoft.com/office/drawing/2014/main" id="{8319FB4A-5E9B-4BFB-A211-65C96A111295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6">
              <a:extLst>
                <a:ext uri="{FF2B5EF4-FFF2-40B4-BE49-F238E27FC236}">
                  <a16:creationId xmlns="" xmlns:a16="http://schemas.microsoft.com/office/drawing/2014/main" id="{36A198E5-EC60-41CF-8960-63E7DE68AD8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7">
              <a:extLst>
                <a:ext uri="{FF2B5EF4-FFF2-40B4-BE49-F238E27FC236}">
                  <a16:creationId xmlns="" xmlns:a16="http://schemas.microsoft.com/office/drawing/2014/main" id="{C4F12B07-F349-490F-8E6F-F4594A97B6B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8">
              <a:extLst>
                <a:ext uri="{FF2B5EF4-FFF2-40B4-BE49-F238E27FC236}">
                  <a16:creationId xmlns="" xmlns:a16="http://schemas.microsoft.com/office/drawing/2014/main" id="{2DBCF528-8DDC-4E7C-BCD7-9894FBD6DE9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9">
              <a:extLst>
                <a:ext uri="{FF2B5EF4-FFF2-40B4-BE49-F238E27FC236}">
                  <a16:creationId xmlns="" xmlns:a16="http://schemas.microsoft.com/office/drawing/2014/main" id="{7993EADD-5454-4508-85C2-46169541D153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0">
              <a:extLst>
                <a:ext uri="{FF2B5EF4-FFF2-40B4-BE49-F238E27FC236}">
                  <a16:creationId xmlns="" xmlns:a16="http://schemas.microsoft.com/office/drawing/2014/main" id="{8600C9DF-FCF7-4CB0-8BB8-F0F6C4992A73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1">
              <a:extLst>
                <a:ext uri="{FF2B5EF4-FFF2-40B4-BE49-F238E27FC236}">
                  <a16:creationId xmlns="" xmlns:a16="http://schemas.microsoft.com/office/drawing/2014/main" id="{5B3AED29-CDB1-46F3-BD57-6297CC67F6E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2">
              <a:extLst>
                <a:ext uri="{FF2B5EF4-FFF2-40B4-BE49-F238E27FC236}">
                  <a16:creationId xmlns="" xmlns:a16="http://schemas.microsoft.com/office/drawing/2014/main" id="{E518D5A0-5DC7-4BA2-A3AF-D7A1EE20FBD9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3">
              <a:extLst>
                <a:ext uri="{FF2B5EF4-FFF2-40B4-BE49-F238E27FC236}">
                  <a16:creationId xmlns="" xmlns:a16="http://schemas.microsoft.com/office/drawing/2014/main" id="{177290E8-4FF5-4A92-931F-2DC0706323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4">
              <a:extLst>
                <a:ext uri="{FF2B5EF4-FFF2-40B4-BE49-F238E27FC236}">
                  <a16:creationId xmlns="" xmlns:a16="http://schemas.microsoft.com/office/drawing/2014/main" id="{A1EC2B4D-4594-4565-99C5-809ECAA1FA1F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5">
              <a:extLst>
                <a:ext uri="{FF2B5EF4-FFF2-40B4-BE49-F238E27FC236}">
                  <a16:creationId xmlns="" xmlns:a16="http://schemas.microsoft.com/office/drawing/2014/main" id="{8BBA2C1A-0CD6-410A-BDBE-8934D84190AD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6">
              <a:extLst>
                <a:ext uri="{FF2B5EF4-FFF2-40B4-BE49-F238E27FC236}">
                  <a16:creationId xmlns="" xmlns:a16="http://schemas.microsoft.com/office/drawing/2014/main" id="{C9FD26C0-4D84-4DCA-828D-404E9DFACC88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7">
              <a:extLst>
                <a:ext uri="{FF2B5EF4-FFF2-40B4-BE49-F238E27FC236}">
                  <a16:creationId xmlns="" xmlns:a16="http://schemas.microsoft.com/office/drawing/2014/main" id="{8C6A5559-D530-4C07-BDAF-D608DEBA3C62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8">
              <a:extLst>
                <a:ext uri="{FF2B5EF4-FFF2-40B4-BE49-F238E27FC236}">
                  <a16:creationId xmlns="" xmlns:a16="http://schemas.microsoft.com/office/drawing/2014/main" id="{D261CD85-C3E3-494A-8603-442F6F09025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890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5132D0-3A52-47C5-889E-13447390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Поддержание системы-112 Камчатского края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DECABD-FC30-42EC-AFCA-6E6C5F2C86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39FA14A2-F397-4EFF-9188-A948BF37B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972232"/>
              </p:ext>
            </p:extLst>
          </p:nvPr>
        </p:nvGraphicFramePr>
        <p:xfrm>
          <a:off x="325581" y="1588500"/>
          <a:ext cx="6179127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hape 194">
            <a:extLst>
              <a:ext uri="{FF2B5EF4-FFF2-40B4-BE49-F238E27FC236}">
                <a16:creationId xmlns="" xmlns:a16="http://schemas.microsoft.com/office/drawing/2014/main" id="{5A32F581-B81A-4E2D-BDE3-74D1B61A532A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8" name="Shape 195">
              <a:extLst>
                <a:ext uri="{FF2B5EF4-FFF2-40B4-BE49-F238E27FC236}">
                  <a16:creationId xmlns="" xmlns:a16="http://schemas.microsoft.com/office/drawing/2014/main" id="{4782F502-9A65-4186-9497-B89DC2802F1C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6">
              <a:extLst>
                <a:ext uri="{FF2B5EF4-FFF2-40B4-BE49-F238E27FC236}">
                  <a16:creationId xmlns="" xmlns:a16="http://schemas.microsoft.com/office/drawing/2014/main" id="{361FA292-88CE-4A05-A83B-F20707067E62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7">
              <a:extLst>
                <a:ext uri="{FF2B5EF4-FFF2-40B4-BE49-F238E27FC236}">
                  <a16:creationId xmlns="" xmlns:a16="http://schemas.microsoft.com/office/drawing/2014/main" id="{FB1FB8A3-A31A-4E4E-B1A1-BB3218958299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8">
              <a:extLst>
                <a:ext uri="{FF2B5EF4-FFF2-40B4-BE49-F238E27FC236}">
                  <a16:creationId xmlns="" xmlns:a16="http://schemas.microsoft.com/office/drawing/2014/main" id="{1CB96315-ACDC-4308-8F0E-F93815DB4303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9">
              <a:extLst>
                <a:ext uri="{FF2B5EF4-FFF2-40B4-BE49-F238E27FC236}">
                  <a16:creationId xmlns="" xmlns:a16="http://schemas.microsoft.com/office/drawing/2014/main" id="{509BBEFB-185F-47D1-AB93-63CB7E847CA9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0">
              <a:extLst>
                <a:ext uri="{FF2B5EF4-FFF2-40B4-BE49-F238E27FC236}">
                  <a16:creationId xmlns="" xmlns:a16="http://schemas.microsoft.com/office/drawing/2014/main" id="{1E877B4D-0A5E-4C06-A01B-8D921BA1A9F6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1">
              <a:extLst>
                <a:ext uri="{FF2B5EF4-FFF2-40B4-BE49-F238E27FC236}">
                  <a16:creationId xmlns="" xmlns:a16="http://schemas.microsoft.com/office/drawing/2014/main" id="{DD1431F2-1F4F-4E6E-BD64-2300DDE41969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2">
              <a:extLst>
                <a:ext uri="{FF2B5EF4-FFF2-40B4-BE49-F238E27FC236}">
                  <a16:creationId xmlns="" xmlns:a16="http://schemas.microsoft.com/office/drawing/2014/main" id="{2F8D9448-EF15-469C-A27F-9A8DE0D3DB2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3">
              <a:extLst>
                <a:ext uri="{FF2B5EF4-FFF2-40B4-BE49-F238E27FC236}">
                  <a16:creationId xmlns="" xmlns:a16="http://schemas.microsoft.com/office/drawing/2014/main" id="{CBF15CD4-5867-4FB6-8C3A-FE6B8130B6F1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4">
              <a:extLst>
                <a:ext uri="{FF2B5EF4-FFF2-40B4-BE49-F238E27FC236}">
                  <a16:creationId xmlns="" xmlns:a16="http://schemas.microsoft.com/office/drawing/2014/main" id="{817F1583-92EB-4263-A82F-4CECFF6F1B35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5">
              <a:extLst>
                <a:ext uri="{FF2B5EF4-FFF2-40B4-BE49-F238E27FC236}">
                  <a16:creationId xmlns="" xmlns:a16="http://schemas.microsoft.com/office/drawing/2014/main" id="{C9540C2C-DE78-4A26-8399-A312F7A2B299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6">
              <a:extLst>
                <a:ext uri="{FF2B5EF4-FFF2-40B4-BE49-F238E27FC236}">
                  <a16:creationId xmlns="" xmlns:a16="http://schemas.microsoft.com/office/drawing/2014/main" id="{82DE7611-C8A6-4CC5-9D24-E26840EEC7F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7">
              <a:extLst>
                <a:ext uri="{FF2B5EF4-FFF2-40B4-BE49-F238E27FC236}">
                  <a16:creationId xmlns="" xmlns:a16="http://schemas.microsoft.com/office/drawing/2014/main" id="{B5FC3D57-FA08-4880-AAF7-F9031F20867B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8">
              <a:extLst>
                <a:ext uri="{FF2B5EF4-FFF2-40B4-BE49-F238E27FC236}">
                  <a16:creationId xmlns="" xmlns:a16="http://schemas.microsoft.com/office/drawing/2014/main" id="{AB279B17-7F3D-494B-A9AF-DC9703E208AA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123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F8FD06-C510-4F13-A846-2B19C5B6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АПК «Безопасный город» Камчатского края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567263-6983-4715-9916-A51BF728A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5B88656D-5DBE-4CA0-B298-CD65A197F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692073"/>
              </p:ext>
            </p:extLst>
          </p:nvPr>
        </p:nvGraphicFramePr>
        <p:xfrm>
          <a:off x="173181" y="1525731"/>
          <a:ext cx="6407727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8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2400" i="1" dirty="0"/>
              <a:t>Система-112 Камчатского края</a:t>
            </a:r>
            <a:endParaRPr sz="24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9965" y="1596143"/>
            <a:ext cx="6551725" cy="28165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sz="1600" dirty="0"/>
          </a:p>
          <a:p>
            <a:pPr marL="0" indent="0">
              <a:spcAft>
                <a:spcPts val="1000"/>
              </a:spcAft>
              <a:buNone/>
            </a:pPr>
            <a:endParaRPr sz="2800" dirty="0"/>
          </a:p>
        </p:txBody>
      </p:sp>
      <p:grpSp>
        <p:nvGrpSpPr>
          <p:cNvPr id="194" name="Shape 194"/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074C05CF-DBF0-40F2-BF96-19FD673C8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02618"/>
              </p:ext>
            </p:extLst>
          </p:nvPr>
        </p:nvGraphicFramePr>
        <p:xfrm>
          <a:off x="253503" y="1480404"/>
          <a:ext cx="6348187" cy="315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BA928A-8686-41F0-96F6-D36EDC9D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Кадровая информация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FB477D-6AAE-46DE-BC48-EFBE01AEE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B0331957-AB96-4784-827E-784464ABF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559462"/>
              </p:ext>
            </p:extLst>
          </p:nvPr>
        </p:nvGraphicFramePr>
        <p:xfrm>
          <a:off x="415636" y="1612173"/>
          <a:ext cx="5659582" cy="27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Shape 194">
            <a:extLst>
              <a:ext uri="{FF2B5EF4-FFF2-40B4-BE49-F238E27FC236}">
                <a16:creationId xmlns="" xmlns:a16="http://schemas.microsoft.com/office/drawing/2014/main" id="{F3155772-A082-49C9-B390-9C10782154FE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9" name="Shape 195">
              <a:extLst>
                <a:ext uri="{FF2B5EF4-FFF2-40B4-BE49-F238E27FC236}">
                  <a16:creationId xmlns="" xmlns:a16="http://schemas.microsoft.com/office/drawing/2014/main" id="{34F6F521-F4CB-436D-B854-22F42296612D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6">
              <a:extLst>
                <a:ext uri="{FF2B5EF4-FFF2-40B4-BE49-F238E27FC236}">
                  <a16:creationId xmlns="" xmlns:a16="http://schemas.microsoft.com/office/drawing/2014/main" id="{8639187C-AF17-4487-B757-B176928D54F8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7">
              <a:extLst>
                <a:ext uri="{FF2B5EF4-FFF2-40B4-BE49-F238E27FC236}">
                  <a16:creationId xmlns="" xmlns:a16="http://schemas.microsoft.com/office/drawing/2014/main" id="{2658FF46-B9E3-40F1-8914-991E4DA4CA13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8">
              <a:extLst>
                <a:ext uri="{FF2B5EF4-FFF2-40B4-BE49-F238E27FC236}">
                  <a16:creationId xmlns="" xmlns:a16="http://schemas.microsoft.com/office/drawing/2014/main" id="{E633C975-B384-4DF5-88D0-D681780E18E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99">
              <a:extLst>
                <a:ext uri="{FF2B5EF4-FFF2-40B4-BE49-F238E27FC236}">
                  <a16:creationId xmlns="" xmlns:a16="http://schemas.microsoft.com/office/drawing/2014/main" id="{48B7DF22-D064-4717-8A94-8E80FF2A831C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0">
              <a:extLst>
                <a:ext uri="{FF2B5EF4-FFF2-40B4-BE49-F238E27FC236}">
                  <a16:creationId xmlns="" xmlns:a16="http://schemas.microsoft.com/office/drawing/2014/main" id="{AD40477E-347A-40D9-878D-9A7407FDDBA5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1">
              <a:extLst>
                <a:ext uri="{FF2B5EF4-FFF2-40B4-BE49-F238E27FC236}">
                  <a16:creationId xmlns="" xmlns:a16="http://schemas.microsoft.com/office/drawing/2014/main" id="{FD585729-EEB2-460E-AEE9-5B97D4F70A84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2">
              <a:extLst>
                <a:ext uri="{FF2B5EF4-FFF2-40B4-BE49-F238E27FC236}">
                  <a16:creationId xmlns="" xmlns:a16="http://schemas.microsoft.com/office/drawing/2014/main" id="{65720DE0-0FA8-4005-AB23-0DF594967002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3">
              <a:extLst>
                <a:ext uri="{FF2B5EF4-FFF2-40B4-BE49-F238E27FC236}">
                  <a16:creationId xmlns="" xmlns:a16="http://schemas.microsoft.com/office/drawing/2014/main" id="{C49D605E-5332-49CD-8BE8-E6B03CCEB71A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4">
              <a:extLst>
                <a:ext uri="{FF2B5EF4-FFF2-40B4-BE49-F238E27FC236}">
                  <a16:creationId xmlns="" xmlns:a16="http://schemas.microsoft.com/office/drawing/2014/main" id="{C76F9D93-543A-4EAD-97F2-5A90CE68B5A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5">
              <a:extLst>
                <a:ext uri="{FF2B5EF4-FFF2-40B4-BE49-F238E27FC236}">
                  <a16:creationId xmlns="" xmlns:a16="http://schemas.microsoft.com/office/drawing/2014/main" id="{639BFFAC-607D-4B61-9783-14ECF542833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6">
              <a:extLst>
                <a:ext uri="{FF2B5EF4-FFF2-40B4-BE49-F238E27FC236}">
                  <a16:creationId xmlns="" xmlns:a16="http://schemas.microsoft.com/office/drawing/2014/main" id="{CB69B633-D1C2-46A9-A961-7E296B4B7D4E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7">
              <a:extLst>
                <a:ext uri="{FF2B5EF4-FFF2-40B4-BE49-F238E27FC236}">
                  <a16:creationId xmlns="" xmlns:a16="http://schemas.microsoft.com/office/drawing/2014/main" id="{2FF43B60-7520-4B88-BCAC-29E02B614C5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208">
              <a:extLst>
                <a:ext uri="{FF2B5EF4-FFF2-40B4-BE49-F238E27FC236}">
                  <a16:creationId xmlns="" xmlns:a16="http://schemas.microsoft.com/office/drawing/2014/main" id="{BDA64B75-035B-4756-8E13-1ECD53863067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918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BDDFF0-6645-48FC-A2D7-2B5C8D70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Постоянная эксплуатация системы-112 Камчатского края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3B3BAE7-1635-4761-811C-A5711CC2D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162A5955-8FF7-4450-9704-F69BB1A18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917230"/>
              </p:ext>
            </p:extLst>
          </p:nvPr>
        </p:nvGraphicFramePr>
        <p:xfrm>
          <a:off x="152400" y="1205550"/>
          <a:ext cx="6227618" cy="358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hape 194">
            <a:extLst>
              <a:ext uri="{FF2B5EF4-FFF2-40B4-BE49-F238E27FC236}">
                <a16:creationId xmlns="" xmlns:a16="http://schemas.microsoft.com/office/drawing/2014/main" id="{40453E3F-2628-4D8D-9120-1B25112D286C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8" name="Shape 195">
              <a:extLst>
                <a:ext uri="{FF2B5EF4-FFF2-40B4-BE49-F238E27FC236}">
                  <a16:creationId xmlns="" xmlns:a16="http://schemas.microsoft.com/office/drawing/2014/main" id="{BA763F4A-4977-4C91-8FEF-FAB9203F6718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6">
              <a:extLst>
                <a:ext uri="{FF2B5EF4-FFF2-40B4-BE49-F238E27FC236}">
                  <a16:creationId xmlns="" xmlns:a16="http://schemas.microsoft.com/office/drawing/2014/main" id="{C8FAAFD9-28D1-408C-8CC8-9469739342E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7">
              <a:extLst>
                <a:ext uri="{FF2B5EF4-FFF2-40B4-BE49-F238E27FC236}">
                  <a16:creationId xmlns="" xmlns:a16="http://schemas.microsoft.com/office/drawing/2014/main" id="{6B7911A1-7225-4460-B16F-11114AA04768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8">
              <a:extLst>
                <a:ext uri="{FF2B5EF4-FFF2-40B4-BE49-F238E27FC236}">
                  <a16:creationId xmlns="" xmlns:a16="http://schemas.microsoft.com/office/drawing/2014/main" id="{A7725CC4-F7FF-41CA-A45A-8CFF7A319508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9">
              <a:extLst>
                <a:ext uri="{FF2B5EF4-FFF2-40B4-BE49-F238E27FC236}">
                  <a16:creationId xmlns="" xmlns:a16="http://schemas.microsoft.com/office/drawing/2014/main" id="{214CDC8C-C621-4325-9AE7-600F44A61927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0">
              <a:extLst>
                <a:ext uri="{FF2B5EF4-FFF2-40B4-BE49-F238E27FC236}">
                  <a16:creationId xmlns="" xmlns:a16="http://schemas.microsoft.com/office/drawing/2014/main" id="{A4069EDC-8695-42F7-AA7A-1EFF3F53BFAD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1">
              <a:extLst>
                <a:ext uri="{FF2B5EF4-FFF2-40B4-BE49-F238E27FC236}">
                  <a16:creationId xmlns="" xmlns:a16="http://schemas.microsoft.com/office/drawing/2014/main" id="{19CB3821-42A2-4EC0-9486-BE0D102F079D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2">
              <a:extLst>
                <a:ext uri="{FF2B5EF4-FFF2-40B4-BE49-F238E27FC236}">
                  <a16:creationId xmlns="" xmlns:a16="http://schemas.microsoft.com/office/drawing/2014/main" id="{B0C94E6D-A07D-45FB-AD1C-5C6BE56820F5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3">
              <a:extLst>
                <a:ext uri="{FF2B5EF4-FFF2-40B4-BE49-F238E27FC236}">
                  <a16:creationId xmlns="" xmlns:a16="http://schemas.microsoft.com/office/drawing/2014/main" id="{5606043D-E827-4CB9-9DA7-497235AD08C1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4">
              <a:extLst>
                <a:ext uri="{FF2B5EF4-FFF2-40B4-BE49-F238E27FC236}">
                  <a16:creationId xmlns="" xmlns:a16="http://schemas.microsoft.com/office/drawing/2014/main" id="{8840A04D-F59E-4FE1-9902-A216A5510A05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5">
              <a:extLst>
                <a:ext uri="{FF2B5EF4-FFF2-40B4-BE49-F238E27FC236}">
                  <a16:creationId xmlns="" xmlns:a16="http://schemas.microsoft.com/office/drawing/2014/main" id="{487FA07D-AAA9-4E2A-95E5-A78DF77A6888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6">
              <a:extLst>
                <a:ext uri="{FF2B5EF4-FFF2-40B4-BE49-F238E27FC236}">
                  <a16:creationId xmlns="" xmlns:a16="http://schemas.microsoft.com/office/drawing/2014/main" id="{A1048023-2E3C-43B7-AAD7-D7B28ADE3796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7">
              <a:extLst>
                <a:ext uri="{FF2B5EF4-FFF2-40B4-BE49-F238E27FC236}">
                  <a16:creationId xmlns="" xmlns:a16="http://schemas.microsoft.com/office/drawing/2014/main" id="{F93D3F5B-C493-40D6-A2C1-0A9617677422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8">
              <a:extLst>
                <a:ext uri="{FF2B5EF4-FFF2-40B4-BE49-F238E27FC236}">
                  <a16:creationId xmlns="" xmlns:a16="http://schemas.microsoft.com/office/drawing/2014/main" id="{8BDAD6E0-2D51-4382-AA52-DD2FC8734A54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216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C8422-E8BC-4548-8690-61BFB85C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6" y="392575"/>
            <a:ext cx="4134476" cy="766200"/>
          </a:xfrm>
        </p:spPr>
        <p:txBody>
          <a:bodyPr/>
          <a:lstStyle/>
          <a:p>
            <a:r>
              <a:rPr lang="ru-RU" dirty="0"/>
              <a:t>Статистические данные о вызовах в системе-112 за 2019 год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F58C064-333A-43B0-854A-22E85D0FC4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11" name="Shape 194">
            <a:extLst>
              <a:ext uri="{FF2B5EF4-FFF2-40B4-BE49-F238E27FC236}">
                <a16:creationId xmlns="" xmlns:a16="http://schemas.microsoft.com/office/drawing/2014/main" id="{8CAC2747-C041-4982-8BEA-43FB8385BC7A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12" name="Shape 195">
              <a:extLst>
                <a:ext uri="{FF2B5EF4-FFF2-40B4-BE49-F238E27FC236}">
                  <a16:creationId xmlns="" xmlns:a16="http://schemas.microsoft.com/office/drawing/2014/main" id="{C23BAD30-5582-41B2-B4AB-FCFF8A11CC44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96">
              <a:extLst>
                <a:ext uri="{FF2B5EF4-FFF2-40B4-BE49-F238E27FC236}">
                  <a16:creationId xmlns="" xmlns:a16="http://schemas.microsoft.com/office/drawing/2014/main" id="{D2162B39-7EC7-446A-97B5-377DF0CD493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97">
              <a:extLst>
                <a:ext uri="{FF2B5EF4-FFF2-40B4-BE49-F238E27FC236}">
                  <a16:creationId xmlns="" xmlns:a16="http://schemas.microsoft.com/office/drawing/2014/main" id="{28FD7F58-E72F-4F97-ADF4-780C2A1ECF2F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98">
              <a:extLst>
                <a:ext uri="{FF2B5EF4-FFF2-40B4-BE49-F238E27FC236}">
                  <a16:creationId xmlns="" xmlns:a16="http://schemas.microsoft.com/office/drawing/2014/main" id="{C7AF4CC6-2A4E-4437-85BD-0A5E59428562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99">
              <a:extLst>
                <a:ext uri="{FF2B5EF4-FFF2-40B4-BE49-F238E27FC236}">
                  <a16:creationId xmlns="" xmlns:a16="http://schemas.microsoft.com/office/drawing/2014/main" id="{9163AF46-A1E0-43FE-9AC2-7CD363EEDD42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0">
              <a:extLst>
                <a:ext uri="{FF2B5EF4-FFF2-40B4-BE49-F238E27FC236}">
                  <a16:creationId xmlns="" xmlns:a16="http://schemas.microsoft.com/office/drawing/2014/main" id="{A1F66C70-C294-4231-A38B-C5A007FAA0FD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1">
              <a:extLst>
                <a:ext uri="{FF2B5EF4-FFF2-40B4-BE49-F238E27FC236}">
                  <a16:creationId xmlns="" xmlns:a16="http://schemas.microsoft.com/office/drawing/2014/main" id="{22C3912D-24E4-4720-8659-1FD7B1613175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2">
              <a:extLst>
                <a:ext uri="{FF2B5EF4-FFF2-40B4-BE49-F238E27FC236}">
                  <a16:creationId xmlns="" xmlns:a16="http://schemas.microsoft.com/office/drawing/2014/main" id="{E7507DF6-AF5A-4D4A-A589-9E77EB97147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3">
              <a:extLst>
                <a:ext uri="{FF2B5EF4-FFF2-40B4-BE49-F238E27FC236}">
                  <a16:creationId xmlns="" xmlns:a16="http://schemas.microsoft.com/office/drawing/2014/main" id="{BFE252FA-DE1F-4477-9ACF-EFCA875FCAC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4">
              <a:extLst>
                <a:ext uri="{FF2B5EF4-FFF2-40B4-BE49-F238E27FC236}">
                  <a16:creationId xmlns="" xmlns:a16="http://schemas.microsoft.com/office/drawing/2014/main" id="{FA21CFA0-51BB-4CFF-96F9-97A25CDD5ABF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205">
              <a:extLst>
                <a:ext uri="{FF2B5EF4-FFF2-40B4-BE49-F238E27FC236}">
                  <a16:creationId xmlns="" xmlns:a16="http://schemas.microsoft.com/office/drawing/2014/main" id="{D5001092-A1AF-4FF8-BFA9-8379C63102CB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206">
              <a:extLst>
                <a:ext uri="{FF2B5EF4-FFF2-40B4-BE49-F238E27FC236}">
                  <a16:creationId xmlns="" xmlns:a16="http://schemas.microsoft.com/office/drawing/2014/main" id="{D605D09A-D7D6-42AA-83B1-57462265434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07">
              <a:extLst>
                <a:ext uri="{FF2B5EF4-FFF2-40B4-BE49-F238E27FC236}">
                  <a16:creationId xmlns="" xmlns:a16="http://schemas.microsoft.com/office/drawing/2014/main" id="{71C73231-F663-4DB0-85BD-50E67FE548F3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208">
              <a:extLst>
                <a:ext uri="{FF2B5EF4-FFF2-40B4-BE49-F238E27FC236}">
                  <a16:creationId xmlns="" xmlns:a16="http://schemas.microsoft.com/office/drawing/2014/main" id="{FC238ADA-7553-4AA5-B493-68A62F5FF046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3636666"/>
              </p:ext>
            </p:extLst>
          </p:nvPr>
        </p:nvGraphicFramePr>
        <p:xfrm>
          <a:off x="0" y="1394382"/>
          <a:ext cx="3623223" cy="257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79973845"/>
              </p:ext>
            </p:extLst>
          </p:nvPr>
        </p:nvGraphicFramePr>
        <p:xfrm>
          <a:off x="3289778" y="1306286"/>
          <a:ext cx="3568222" cy="279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983" y="4234497"/>
            <a:ext cx="381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800" kern="1200" baseline="48000" dirty="0">
                <a:solidFill>
                  <a:schemeClr val="tx1"/>
                </a:solidFill>
              </a:rPr>
              <a:t>Переданы в ЭОС</a:t>
            </a:r>
          </a:p>
          <a:p>
            <a:pPr marL="285750" lvl="0" indent="-285750">
              <a:buClr>
                <a:srgbClr val="FF9800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800" kern="1200" baseline="48000" dirty="0">
                <a:solidFill>
                  <a:schemeClr val="tx1"/>
                </a:solidFill>
              </a:rPr>
              <a:t>Консультации</a:t>
            </a:r>
            <a:endParaRPr lang="ru-RU" sz="2000" kern="1200" baseline="48000" dirty="0">
              <a:solidFill>
                <a:schemeClr val="tx1"/>
              </a:solidFill>
            </a:endParaRPr>
          </a:p>
          <a:p>
            <a:pPr marL="285750" lvl="0" indent="-28575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800" kern="1200" baseline="48000" dirty="0">
                <a:solidFill>
                  <a:schemeClr val="tx1"/>
                </a:solidFill>
              </a:rPr>
              <a:t>Комплексное реагирование</a:t>
            </a:r>
            <a:endParaRPr lang="ru-RU" sz="1800" baseline="48000" dirty="0"/>
          </a:p>
          <a:p>
            <a:pPr marL="285750" lvl="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800" baseline="48000" dirty="0">
                <a:solidFill>
                  <a:schemeClr val="tx1"/>
                </a:solidFill>
              </a:rPr>
              <a:t>Резервный ЦОВ</a:t>
            </a:r>
          </a:p>
        </p:txBody>
      </p:sp>
    </p:spTree>
    <p:extLst>
      <p:ext uri="{BB962C8B-B14F-4D97-AF65-F5344CB8AC3E}">
        <p14:creationId xmlns:p14="http://schemas.microsoft.com/office/powerpoint/2010/main" val="244634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94BF74-1D58-48C6-8503-666F74BB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5" y="392575"/>
            <a:ext cx="4099839" cy="766200"/>
          </a:xfrm>
        </p:spPr>
        <p:txBody>
          <a:bodyPr/>
          <a:lstStyle/>
          <a:p>
            <a:r>
              <a:rPr lang="ru-RU" dirty="0"/>
              <a:t>Статистические данные о вызовах в системе-112 за 2019 год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5B0A4BF-F07A-468F-ABCB-8ED1DDED4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pSp>
        <p:nvGrpSpPr>
          <p:cNvPr id="7" name="Shape 194">
            <a:extLst>
              <a:ext uri="{FF2B5EF4-FFF2-40B4-BE49-F238E27FC236}">
                <a16:creationId xmlns="" xmlns:a16="http://schemas.microsoft.com/office/drawing/2014/main" id="{A31A77AF-BAC5-4E21-9380-7534EB406BB9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8" name="Shape 195">
              <a:extLst>
                <a:ext uri="{FF2B5EF4-FFF2-40B4-BE49-F238E27FC236}">
                  <a16:creationId xmlns="" xmlns:a16="http://schemas.microsoft.com/office/drawing/2014/main" id="{02C7B7AD-69D5-4C32-ADC3-B9630A35F14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6">
              <a:extLst>
                <a:ext uri="{FF2B5EF4-FFF2-40B4-BE49-F238E27FC236}">
                  <a16:creationId xmlns="" xmlns:a16="http://schemas.microsoft.com/office/drawing/2014/main" id="{F998E76A-13B9-4D1F-80CC-FCDD35869AE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7">
              <a:extLst>
                <a:ext uri="{FF2B5EF4-FFF2-40B4-BE49-F238E27FC236}">
                  <a16:creationId xmlns="" xmlns:a16="http://schemas.microsoft.com/office/drawing/2014/main" id="{B89F6E33-5B68-4ACE-9E02-B41B7A2B0306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8">
              <a:extLst>
                <a:ext uri="{FF2B5EF4-FFF2-40B4-BE49-F238E27FC236}">
                  <a16:creationId xmlns="" xmlns:a16="http://schemas.microsoft.com/office/drawing/2014/main" id="{CA1B04D2-F251-4E08-90BC-40894AE9046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9">
              <a:extLst>
                <a:ext uri="{FF2B5EF4-FFF2-40B4-BE49-F238E27FC236}">
                  <a16:creationId xmlns="" xmlns:a16="http://schemas.microsoft.com/office/drawing/2014/main" id="{C2B90232-4FAF-4F4E-8D17-0DC4CF8A1102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0">
              <a:extLst>
                <a:ext uri="{FF2B5EF4-FFF2-40B4-BE49-F238E27FC236}">
                  <a16:creationId xmlns="" xmlns:a16="http://schemas.microsoft.com/office/drawing/2014/main" id="{41977967-42E5-4F8B-834F-29B25ED5A1C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1">
              <a:extLst>
                <a:ext uri="{FF2B5EF4-FFF2-40B4-BE49-F238E27FC236}">
                  <a16:creationId xmlns="" xmlns:a16="http://schemas.microsoft.com/office/drawing/2014/main" id="{2D76022A-12A0-436D-A4CB-9511E6DD5F09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2">
              <a:extLst>
                <a:ext uri="{FF2B5EF4-FFF2-40B4-BE49-F238E27FC236}">
                  <a16:creationId xmlns="" xmlns:a16="http://schemas.microsoft.com/office/drawing/2014/main" id="{A9285802-0FC7-4F6A-93FA-00DCEF495CB8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3">
              <a:extLst>
                <a:ext uri="{FF2B5EF4-FFF2-40B4-BE49-F238E27FC236}">
                  <a16:creationId xmlns="" xmlns:a16="http://schemas.microsoft.com/office/drawing/2014/main" id="{D4F1722D-76B0-49AB-AF7E-D214A9C918F8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4">
              <a:extLst>
                <a:ext uri="{FF2B5EF4-FFF2-40B4-BE49-F238E27FC236}">
                  <a16:creationId xmlns="" xmlns:a16="http://schemas.microsoft.com/office/drawing/2014/main" id="{24C34BD9-6E13-47F7-9FEB-669DFE32A44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5">
              <a:extLst>
                <a:ext uri="{FF2B5EF4-FFF2-40B4-BE49-F238E27FC236}">
                  <a16:creationId xmlns="" xmlns:a16="http://schemas.microsoft.com/office/drawing/2014/main" id="{A11696E6-CC46-4237-959D-819816E18B4E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6">
              <a:extLst>
                <a:ext uri="{FF2B5EF4-FFF2-40B4-BE49-F238E27FC236}">
                  <a16:creationId xmlns="" xmlns:a16="http://schemas.microsoft.com/office/drawing/2014/main" id="{ED4E5E99-2042-48D2-8572-54642EB6E4C7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7">
              <a:extLst>
                <a:ext uri="{FF2B5EF4-FFF2-40B4-BE49-F238E27FC236}">
                  <a16:creationId xmlns="" xmlns:a16="http://schemas.microsoft.com/office/drawing/2014/main" id="{A19A357D-3138-446B-8219-485B5ABCC906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8">
              <a:extLst>
                <a:ext uri="{FF2B5EF4-FFF2-40B4-BE49-F238E27FC236}">
                  <a16:creationId xmlns="" xmlns:a16="http://schemas.microsoft.com/office/drawing/2014/main" id="{CA1A55CB-CCA1-4A16-8646-4B813CF12946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123753" y="1436916"/>
            <a:ext cx="3884481" cy="274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kern="120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Среднемесячное количество</a:t>
            </a:r>
            <a:r>
              <a:rPr lang="en-US" kern="120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kern="1200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вызовов</a:t>
            </a:r>
            <a:endParaRPr lang="ru-RU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661858684"/>
              </p:ext>
            </p:extLst>
          </p:nvPr>
        </p:nvGraphicFramePr>
        <p:xfrm>
          <a:off x="123752" y="1767786"/>
          <a:ext cx="4586791" cy="236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>
            <a:off x="5098472" y="2281016"/>
            <a:ext cx="1155032" cy="1230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10544" y="3511675"/>
            <a:ext cx="193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+mj-lt"/>
                <a:ea typeface="Roboto Condensed" panose="020B0604020202020204" charset="0"/>
              </a:rPr>
              <a:t>снижение на 3,5%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3753" y="4266853"/>
            <a:ext cx="3884481" cy="274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Максимальное реагирование ЭОС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705" y="4640411"/>
            <a:ext cx="38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u="sng" dirty="0">
                <a:latin typeface="Roboto Condensed" panose="020B0604020202020204" charset="0"/>
                <a:ea typeface="Roboto Condensed" panose="020B0604020202020204" charset="0"/>
              </a:rPr>
              <a:t>ОКТЯБРЬ 2019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– 5 384</a:t>
            </a:r>
            <a:r>
              <a:rPr lang="en-US" dirty="0">
                <a:ea typeface="Roboto Condensed" panose="020B0604020202020204" charset="0"/>
              </a:rPr>
              <a:t> </a:t>
            </a:r>
            <a:r>
              <a:rPr lang="ru-RU" dirty="0">
                <a:ea typeface="Roboto Condensed" panose="020B0604020202020204" charset="0"/>
              </a:rPr>
              <a:t>вызова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2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333230-8EC7-405E-9898-4C91C451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работников ЦОВ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36B119-D682-4A9F-A172-83318E2E35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85FE26A3-B2B5-4141-9D86-455DA4EAA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851823"/>
              </p:ext>
            </p:extLst>
          </p:nvPr>
        </p:nvGraphicFramePr>
        <p:xfrm>
          <a:off x="256309" y="1588500"/>
          <a:ext cx="623454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hape 194">
            <a:extLst>
              <a:ext uri="{FF2B5EF4-FFF2-40B4-BE49-F238E27FC236}">
                <a16:creationId xmlns="" xmlns:a16="http://schemas.microsoft.com/office/drawing/2014/main" id="{9E17ABDE-3930-48AF-9B36-C161859518BC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8" name="Shape 195">
              <a:extLst>
                <a:ext uri="{FF2B5EF4-FFF2-40B4-BE49-F238E27FC236}">
                  <a16:creationId xmlns="" xmlns:a16="http://schemas.microsoft.com/office/drawing/2014/main" id="{7411C342-8B56-478D-9109-850B7971CA0B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6">
              <a:extLst>
                <a:ext uri="{FF2B5EF4-FFF2-40B4-BE49-F238E27FC236}">
                  <a16:creationId xmlns="" xmlns:a16="http://schemas.microsoft.com/office/drawing/2014/main" id="{06525F19-0CCC-48D3-817A-50EAA955E91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7">
              <a:extLst>
                <a:ext uri="{FF2B5EF4-FFF2-40B4-BE49-F238E27FC236}">
                  <a16:creationId xmlns="" xmlns:a16="http://schemas.microsoft.com/office/drawing/2014/main" id="{CBDD5E38-6D66-4EAA-9B65-00A4D83A3489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8">
              <a:extLst>
                <a:ext uri="{FF2B5EF4-FFF2-40B4-BE49-F238E27FC236}">
                  <a16:creationId xmlns="" xmlns:a16="http://schemas.microsoft.com/office/drawing/2014/main" id="{B2366FA6-CAA7-415E-8CBD-AF8AA582906B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9">
              <a:extLst>
                <a:ext uri="{FF2B5EF4-FFF2-40B4-BE49-F238E27FC236}">
                  <a16:creationId xmlns="" xmlns:a16="http://schemas.microsoft.com/office/drawing/2014/main" id="{28D6758B-506D-4DBB-904B-BB0235DD5A2E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0">
              <a:extLst>
                <a:ext uri="{FF2B5EF4-FFF2-40B4-BE49-F238E27FC236}">
                  <a16:creationId xmlns="" xmlns:a16="http://schemas.microsoft.com/office/drawing/2014/main" id="{296DBFBB-0A37-4CF9-B819-E9D52A5C07FB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1">
              <a:extLst>
                <a:ext uri="{FF2B5EF4-FFF2-40B4-BE49-F238E27FC236}">
                  <a16:creationId xmlns="" xmlns:a16="http://schemas.microsoft.com/office/drawing/2014/main" id="{5C30EA86-05B9-4B16-A48A-70DC97E8CD5E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2">
              <a:extLst>
                <a:ext uri="{FF2B5EF4-FFF2-40B4-BE49-F238E27FC236}">
                  <a16:creationId xmlns="" xmlns:a16="http://schemas.microsoft.com/office/drawing/2014/main" id="{4FE5106F-DE43-4564-8E56-3A5373839CD0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3">
              <a:extLst>
                <a:ext uri="{FF2B5EF4-FFF2-40B4-BE49-F238E27FC236}">
                  <a16:creationId xmlns="" xmlns:a16="http://schemas.microsoft.com/office/drawing/2014/main" id="{72AC6E49-CA15-47BA-B489-B94C7FAC13BA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4">
              <a:extLst>
                <a:ext uri="{FF2B5EF4-FFF2-40B4-BE49-F238E27FC236}">
                  <a16:creationId xmlns="" xmlns:a16="http://schemas.microsoft.com/office/drawing/2014/main" id="{F79BD4BA-052B-481B-B8EF-0E681CCCB8CB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5">
              <a:extLst>
                <a:ext uri="{FF2B5EF4-FFF2-40B4-BE49-F238E27FC236}">
                  <a16:creationId xmlns="" xmlns:a16="http://schemas.microsoft.com/office/drawing/2014/main" id="{DC3B4FB2-1B2D-41D7-B38B-8514E63E7200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6">
              <a:extLst>
                <a:ext uri="{FF2B5EF4-FFF2-40B4-BE49-F238E27FC236}">
                  <a16:creationId xmlns="" xmlns:a16="http://schemas.microsoft.com/office/drawing/2014/main" id="{08DAAD0A-F370-45E3-AB2E-C526EBF91F11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7">
              <a:extLst>
                <a:ext uri="{FF2B5EF4-FFF2-40B4-BE49-F238E27FC236}">
                  <a16:creationId xmlns="" xmlns:a16="http://schemas.microsoft.com/office/drawing/2014/main" id="{0296723B-C68D-44B0-A33C-9FEB51B8E26B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8">
              <a:extLst>
                <a:ext uri="{FF2B5EF4-FFF2-40B4-BE49-F238E27FC236}">
                  <a16:creationId xmlns="" xmlns:a16="http://schemas.microsoft.com/office/drawing/2014/main" id="{6DFE7EB7-481B-4735-B474-A7C2DB05A246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273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493E1-5285-4430-B3CC-6C63423B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системы-112 Камчатского края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3F28479-1AE8-448E-A353-020675E35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0962E484-59FF-4392-9943-DA321F6C5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372940"/>
              </p:ext>
            </p:extLst>
          </p:nvPr>
        </p:nvGraphicFramePr>
        <p:xfrm>
          <a:off x="284017" y="1588500"/>
          <a:ext cx="641465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hape 194">
            <a:extLst>
              <a:ext uri="{FF2B5EF4-FFF2-40B4-BE49-F238E27FC236}">
                <a16:creationId xmlns="" xmlns:a16="http://schemas.microsoft.com/office/drawing/2014/main" id="{85C87EDC-EE03-4148-AB4A-B94E2D6F2E22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8" name="Shape 195">
              <a:extLst>
                <a:ext uri="{FF2B5EF4-FFF2-40B4-BE49-F238E27FC236}">
                  <a16:creationId xmlns="" xmlns:a16="http://schemas.microsoft.com/office/drawing/2014/main" id="{537E98ED-801F-4371-A06F-AD36F8E85BFE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96">
              <a:extLst>
                <a:ext uri="{FF2B5EF4-FFF2-40B4-BE49-F238E27FC236}">
                  <a16:creationId xmlns="" xmlns:a16="http://schemas.microsoft.com/office/drawing/2014/main" id="{8FB7E649-F529-4933-A788-8EB12C110908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97">
              <a:extLst>
                <a:ext uri="{FF2B5EF4-FFF2-40B4-BE49-F238E27FC236}">
                  <a16:creationId xmlns="" xmlns:a16="http://schemas.microsoft.com/office/drawing/2014/main" id="{856BFC2E-D09A-4B25-A7BC-9321A9197625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8">
              <a:extLst>
                <a:ext uri="{FF2B5EF4-FFF2-40B4-BE49-F238E27FC236}">
                  <a16:creationId xmlns="" xmlns:a16="http://schemas.microsoft.com/office/drawing/2014/main" id="{53E0BB65-0974-4B17-8759-76366F8E3E23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9">
              <a:extLst>
                <a:ext uri="{FF2B5EF4-FFF2-40B4-BE49-F238E27FC236}">
                  <a16:creationId xmlns="" xmlns:a16="http://schemas.microsoft.com/office/drawing/2014/main" id="{DC8CF686-46C8-4925-8DF7-7F416C63A387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00">
              <a:extLst>
                <a:ext uri="{FF2B5EF4-FFF2-40B4-BE49-F238E27FC236}">
                  <a16:creationId xmlns="" xmlns:a16="http://schemas.microsoft.com/office/drawing/2014/main" id="{C4AACAB8-8DA4-49D1-AD79-A89D95134DDA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01">
              <a:extLst>
                <a:ext uri="{FF2B5EF4-FFF2-40B4-BE49-F238E27FC236}">
                  <a16:creationId xmlns="" xmlns:a16="http://schemas.microsoft.com/office/drawing/2014/main" id="{E989CBEA-05BF-4D7B-BAAB-968862952E81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2">
              <a:extLst>
                <a:ext uri="{FF2B5EF4-FFF2-40B4-BE49-F238E27FC236}">
                  <a16:creationId xmlns="" xmlns:a16="http://schemas.microsoft.com/office/drawing/2014/main" id="{97811FE7-8F75-4B2A-8876-470D30F8BF3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3">
              <a:extLst>
                <a:ext uri="{FF2B5EF4-FFF2-40B4-BE49-F238E27FC236}">
                  <a16:creationId xmlns="" xmlns:a16="http://schemas.microsoft.com/office/drawing/2014/main" id="{FC2D316E-A2CA-4259-AA12-39739B1FA4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4">
              <a:extLst>
                <a:ext uri="{FF2B5EF4-FFF2-40B4-BE49-F238E27FC236}">
                  <a16:creationId xmlns="" xmlns:a16="http://schemas.microsoft.com/office/drawing/2014/main" id="{B2B0D70C-1C84-4D62-B121-C76068E46CB6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5">
              <a:extLst>
                <a:ext uri="{FF2B5EF4-FFF2-40B4-BE49-F238E27FC236}">
                  <a16:creationId xmlns="" xmlns:a16="http://schemas.microsoft.com/office/drawing/2014/main" id="{2F23FF91-B131-455B-9D2B-5EB8B1F1EC9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6">
              <a:extLst>
                <a:ext uri="{FF2B5EF4-FFF2-40B4-BE49-F238E27FC236}">
                  <a16:creationId xmlns="" xmlns:a16="http://schemas.microsoft.com/office/drawing/2014/main" id="{40A2B451-6774-4503-87F3-B2FDD49B0C7E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7">
              <a:extLst>
                <a:ext uri="{FF2B5EF4-FFF2-40B4-BE49-F238E27FC236}">
                  <a16:creationId xmlns="" xmlns:a16="http://schemas.microsoft.com/office/drawing/2014/main" id="{C75ABCF5-B545-4C4D-8300-FE1A2AEDCBDE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8">
              <a:extLst>
                <a:ext uri="{FF2B5EF4-FFF2-40B4-BE49-F238E27FC236}">
                  <a16:creationId xmlns="" xmlns:a16="http://schemas.microsoft.com/office/drawing/2014/main" id="{D31A902D-22E8-47F2-BF8A-EB9B5F186D6A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55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D7EDB-8C87-4730-B1BC-C210E427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6" y="392575"/>
            <a:ext cx="4113694" cy="766200"/>
          </a:xfrm>
        </p:spPr>
        <p:txBody>
          <a:bodyPr/>
          <a:lstStyle/>
          <a:p>
            <a:r>
              <a:rPr lang="ru-RU" dirty="0"/>
              <a:t>Финансовые показатели ГКП ЕСМЦ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373B85-D41B-41C1-9D45-A2BDDB96E6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CEFA9159-4603-461E-B0AB-453CEEDB9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20102"/>
              </p:ext>
            </p:extLst>
          </p:nvPr>
        </p:nvGraphicFramePr>
        <p:xfrm>
          <a:off x="378965" y="1377605"/>
          <a:ext cx="5953687" cy="88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E33405AE-A34D-4E44-A08A-61A167908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032" y="3058624"/>
            <a:ext cx="2206936" cy="1739269"/>
          </a:xfrm>
        </p:spPr>
        <p:txBody>
          <a:bodyPr/>
          <a:lstStyle/>
          <a:p>
            <a:r>
              <a:rPr lang="ru-RU" sz="1000" dirty="0"/>
              <a:t>Коммутатор ZYXEL XS1920</a:t>
            </a:r>
          </a:p>
          <a:p>
            <a:r>
              <a:rPr lang="ru-RU" sz="1000" dirty="0"/>
              <a:t>Устройство мониторинга серверных комнат</a:t>
            </a:r>
          </a:p>
          <a:p>
            <a:r>
              <a:rPr lang="ru-RU" sz="1000" dirty="0"/>
              <a:t>Оргтехника</a:t>
            </a:r>
          </a:p>
          <a:p>
            <a:r>
              <a:rPr lang="ru-RU" sz="1000" dirty="0"/>
              <a:t>Бытовая техника </a:t>
            </a:r>
          </a:p>
          <a:p>
            <a:r>
              <a:rPr lang="ru-RU" sz="1000" dirty="0"/>
              <a:t>и др.</a:t>
            </a:r>
          </a:p>
          <a:p>
            <a:endParaRPr lang="ru-RU" sz="1000" dirty="0">
              <a:cs typeface="Arial"/>
              <a:sym typeface="Arial"/>
            </a:endParaRPr>
          </a:p>
        </p:txBody>
      </p:sp>
      <p:grpSp>
        <p:nvGrpSpPr>
          <p:cNvPr id="9" name="Shape 194">
            <a:extLst>
              <a:ext uri="{FF2B5EF4-FFF2-40B4-BE49-F238E27FC236}">
                <a16:creationId xmlns="" xmlns:a16="http://schemas.microsoft.com/office/drawing/2014/main" id="{DAFD2964-71F0-41F9-ACDC-65BE3D1CD2A8}"/>
              </a:ext>
            </a:extLst>
          </p:cNvPr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10" name="Shape 195">
              <a:extLst>
                <a:ext uri="{FF2B5EF4-FFF2-40B4-BE49-F238E27FC236}">
                  <a16:creationId xmlns="" xmlns:a16="http://schemas.microsoft.com/office/drawing/2014/main" id="{2B7A19E5-6525-498E-BE3A-56BD33B51203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96">
              <a:extLst>
                <a:ext uri="{FF2B5EF4-FFF2-40B4-BE49-F238E27FC236}">
                  <a16:creationId xmlns="" xmlns:a16="http://schemas.microsoft.com/office/drawing/2014/main" id="{9F6BF265-9ECC-4F5D-BB0E-9D1DE2579FB5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97">
              <a:extLst>
                <a:ext uri="{FF2B5EF4-FFF2-40B4-BE49-F238E27FC236}">
                  <a16:creationId xmlns="" xmlns:a16="http://schemas.microsoft.com/office/drawing/2014/main" id="{01E8B42C-0A17-4958-A95E-E9A6C3DAEB7E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98">
              <a:extLst>
                <a:ext uri="{FF2B5EF4-FFF2-40B4-BE49-F238E27FC236}">
                  <a16:creationId xmlns="" xmlns:a16="http://schemas.microsoft.com/office/drawing/2014/main" id="{EE6C6633-DDBB-401C-AD10-84D2EC466D1C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99">
              <a:extLst>
                <a:ext uri="{FF2B5EF4-FFF2-40B4-BE49-F238E27FC236}">
                  <a16:creationId xmlns="" xmlns:a16="http://schemas.microsoft.com/office/drawing/2014/main" id="{AF9B5676-1E58-4133-A4A4-318C1C2674AB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200">
              <a:extLst>
                <a:ext uri="{FF2B5EF4-FFF2-40B4-BE49-F238E27FC236}">
                  <a16:creationId xmlns="" xmlns:a16="http://schemas.microsoft.com/office/drawing/2014/main" id="{B5306F35-D2A4-48D0-9A4C-ED00A97D207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201">
              <a:extLst>
                <a:ext uri="{FF2B5EF4-FFF2-40B4-BE49-F238E27FC236}">
                  <a16:creationId xmlns="" xmlns:a16="http://schemas.microsoft.com/office/drawing/2014/main" id="{CF79B005-4C3C-421A-B776-940958EC48EB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202">
              <a:extLst>
                <a:ext uri="{FF2B5EF4-FFF2-40B4-BE49-F238E27FC236}">
                  <a16:creationId xmlns="" xmlns:a16="http://schemas.microsoft.com/office/drawing/2014/main" id="{8D441AED-AEE5-4817-8F7F-783CCCA64687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203">
              <a:extLst>
                <a:ext uri="{FF2B5EF4-FFF2-40B4-BE49-F238E27FC236}">
                  <a16:creationId xmlns="" xmlns:a16="http://schemas.microsoft.com/office/drawing/2014/main" id="{13EA5DED-D6A7-4F01-A511-C170AA5E3EF4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204">
              <a:extLst>
                <a:ext uri="{FF2B5EF4-FFF2-40B4-BE49-F238E27FC236}">
                  <a16:creationId xmlns="" xmlns:a16="http://schemas.microsoft.com/office/drawing/2014/main" id="{80E2E7B0-F199-4B79-9550-595ECBA55986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5">
              <a:extLst>
                <a:ext uri="{FF2B5EF4-FFF2-40B4-BE49-F238E27FC236}">
                  <a16:creationId xmlns="" xmlns:a16="http://schemas.microsoft.com/office/drawing/2014/main" id="{9786FAA0-46B3-4913-BA05-1E13AB0FF989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06">
              <a:extLst>
                <a:ext uri="{FF2B5EF4-FFF2-40B4-BE49-F238E27FC236}">
                  <a16:creationId xmlns="" xmlns:a16="http://schemas.microsoft.com/office/drawing/2014/main" id="{BC776D70-F9CE-470D-A660-192D7C54500D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207">
              <a:extLst>
                <a:ext uri="{FF2B5EF4-FFF2-40B4-BE49-F238E27FC236}">
                  <a16:creationId xmlns="" xmlns:a16="http://schemas.microsoft.com/office/drawing/2014/main" id="{2583345A-29CA-4418-871D-509517D40823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208">
              <a:extLst>
                <a:ext uri="{FF2B5EF4-FFF2-40B4-BE49-F238E27FC236}">
                  <a16:creationId xmlns="" xmlns:a16="http://schemas.microsoft.com/office/drawing/2014/main" id="{7B53A7EE-3619-44ED-9AF9-C451E47E64BD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97" y="2524454"/>
            <a:ext cx="1828819" cy="903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54" y="2450932"/>
            <a:ext cx="1522771" cy="1050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7" y="3766589"/>
            <a:ext cx="1720320" cy="8699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0879" y="3680751"/>
            <a:ext cx="1327506" cy="11611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B103A23-2725-43B9-B091-81BB9A1786C7}"/>
              </a:ext>
            </a:extLst>
          </p:cNvPr>
          <p:cNvSpPr txBox="1"/>
          <p:nvPr/>
        </p:nvSpPr>
        <p:spPr>
          <a:xfrm>
            <a:off x="561936" y="3467447"/>
            <a:ext cx="1272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/>
              <a:t>Видеостена</a:t>
            </a:r>
            <a:endParaRPr lang="ru-RU" sz="10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B103A23-2725-43B9-B091-81BB9A1786C7}"/>
              </a:ext>
            </a:extLst>
          </p:cNvPr>
          <p:cNvSpPr txBox="1"/>
          <p:nvPr/>
        </p:nvSpPr>
        <p:spPr>
          <a:xfrm>
            <a:off x="2481510" y="3467447"/>
            <a:ext cx="2275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Сетевое хранилище </a:t>
            </a:r>
            <a:r>
              <a:rPr lang="ru-RU" sz="1000" b="1" dirty="0" err="1"/>
              <a:t>Thecus</a:t>
            </a:r>
            <a:endParaRPr lang="ru-RU" sz="10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B103A23-2725-43B9-B091-81BB9A1786C7}"/>
              </a:ext>
            </a:extLst>
          </p:cNvPr>
          <p:cNvSpPr txBox="1"/>
          <p:nvPr/>
        </p:nvSpPr>
        <p:spPr>
          <a:xfrm>
            <a:off x="67351" y="4794300"/>
            <a:ext cx="2456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Сервер виртуализации НИКС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B103A23-2725-43B9-B091-81BB9A1786C7}"/>
              </a:ext>
            </a:extLst>
          </p:cNvPr>
          <p:cNvSpPr txBox="1"/>
          <p:nvPr/>
        </p:nvSpPr>
        <p:spPr>
          <a:xfrm>
            <a:off x="2301042" y="4798994"/>
            <a:ext cx="2456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ИБП Импульс СПРИНТЕР 11</a:t>
            </a:r>
          </a:p>
        </p:txBody>
      </p:sp>
    </p:spTree>
    <p:extLst>
      <p:ext uri="{BB962C8B-B14F-4D97-AF65-F5344CB8AC3E}">
        <p14:creationId xmlns:p14="http://schemas.microsoft.com/office/powerpoint/2010/main" val="1136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542</Words>
  <Application>Microsoft Office PowerPoint</Application>
  <PresentationFormat>Произвольный</PresentationFormat>
  <Paragraphs>101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Roboto Condensed</vt:lpstr>
      <vt:lpstr>Roboto Condensed Light</vt:lpstr>
      <vt:lpstr>Wingdings</vt:lpstr>
      <vt:lpstr>Arial</vt:lpstr>
      <vt:lpstr>Arvo</vt:lpstr>
      <vt:lpstr>Salerio template</vt:lpstr>
      <vt:lpstr>О работе системы-112 Камчатского края  за 2019 год</vt:lpstr>
      <vt:lpstr>Система-112 Камчатского края</vt:lpstr>
      <vt:lpstr>Кадровая информация</vt:lpstr>
      <vt:lpstr>Постоянная эксплуатация системы-112 Камчатского края</vt:lpstr>
      <vt:lpstr>Статистические данные о вызовах в системе-112 за 2019 год</vt:lpstr>
      <vt:lpstr>Статистические данные о вызовах в системе-112 за 2019 год</vt:lpstr>
      <vt:lpstr>Обучение работников ЦОВ</vt:lpstr>
      <vt:lpstr>Развитие системы-112 Камчатского края</vt:lpstr>
      <vt:lpstr>Финансовые показатели ГКП ЕСМЦ</vt:lpstr>
      <vt:lpstr>Специальная оценка условий труда </vt:lpstr>
      <vt:lpstr>Межведомственное взаимодействие</vt:lpstr>
      <vt:lpstr>Поддержание системы-112 Камчатского края</vt:lpstr>
      <vt:lpstr>АПК «Безопасный город» Камчатского края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Липаков Евгений Леонидович</cp:lastModifiedBy>
  <cp:revision>70</cp:revision>
  <dcterms:modified xsi:type="dcterms:W3CDTF">2020-02-02T20:56:25Z</dcterms:modified>
</cp:coreProperties>
</file>